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15"/>
  </p:notesMasterIdLst>
  <p:sldIdLst>
    <p:sldId id="259" r:id="rId2"/>
    <p:sldId id="260" r:id="rId3"/>
    <p:sldId id="267" r:id="rId4"/>
    <p:sldId id="268" r:id="rId5"/>
    <p:sldId id="269" r:id="rId6"/>
    <p:sldId id="270" r:id="rId7"/>
    <p:sldId id="271" r:id="rId8"/>
    <p:sldId id="261" r:id="rId9"/>
    <p:sldId id="272" r:id="rId10"/>
    <p:sldId id="262" r:id="rId11"/>
    <p:sldId id="263" r:id="rId12"/>
    <p:sldId id="265" r:id="rId13"/>
    <p:sldId id="264" r:id="rId14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35"/>
  </p:normalViewPr>
  <p:slideViewPr>
    <p:cSldViewPr snapToGrid="0">
      <p:cViewPr varScale="1">
        <p:scale>
          <a:sx n="140" d="100"/>
          <a:sy n="140" d="100"/>
        </p:scale>
        <p:origin x="328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18;p4">
            <a:extLst>
              <a:ext uri="{FF2B5EF4-FFF2-40B4-BE49-F238E27FC236}">
                <a16:creationId xmlns:a16="http://schemas.microsoft.com/office/drawing/2014/main" id="{05C5BA6E-F5A5-CB4F-B7A8-136094999587}"/>
              </a:ext>
            </a:extLst>
          </p:cNvPr>
          <p:cNvSpPr/>
          <p:nvPr userDrawn="1"/>
        </p:nvSpPr>
        <p:spPr>
          <a:xfrm rot="10800000" flipH="1">
            <a:off x="0" y="0"/>
            <a:ext cx="9144000" cy="500377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782200" y="1419450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AEEF"/>
              </a:buClr>
              <a:buSzPts val="4800"/>
              <a:buNone/>
              <a:defRPr sz="4800" b="1" i="0">
                <a:solidFill>
                  <a:schemeClr val="tx2">
                    <a:lumMod val="75000"/>
                  </a:schemeClr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782200" y="2262305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 b="0" i="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7545E2-F369-B743-8854-19E015BD9AAA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0EEEE2E-6F9B-CD4B-8717-987835BBAA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25067" y="3979333"/>
            <a:ext cx="2819336" cy="6306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40EB29-2A1E-9442-AF2A-1B5E7A6A04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3357"/>
            <a:ext cx="2125135" cy="4753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 rot="10800000" flipH="1">
            <a:off x="0" y="-88900"/>
            <a:ext cx="9144000" cy="5232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71900" y="1371600"/>
            <a:ext cx="3999900" cy="325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694250" y="1371600"/>
            <a:ext cx="3999900" cy="325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1291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 i="0">
                <a:solidFill>
                  <a:srgbClr val="00AEEF"/>
                </a:solidFill>
                <a:latin typeface="Ingeborg" panose="02070503040600000004" pitchFamily="18" charset="77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C21F07-BE34-B045-AFED-402B4F5B33EA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B14F681-BC03-484F-BDEF-602701D0DE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 i="0">
                <a:solidFill>
                  <a:schemeClr val="accent4"/>
                </a:solidFill>
                <a:latin typeface="Ingeborg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6A8C71-8C44-FD48-A29A-82AD6438E5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 dirty="0"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 b="1" i="0">
                <a:solidFill>
                  <a:schemeClr val="accent4"/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40CF62-4CBE-A543-8D6B-3EFBF3EBD1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F61682-824D-E145-98C7-4D8794DE46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3357"/>
            <a:ext cx="2125135" cy="4753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/>
        </p:nvSpPr>
        <p:spPr>
          <a:xfrm rot="10800000" flipH="1">
            <a:off x="0" y="1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1" i="0">
                <a:solidFill>
                  <a:schemeClr val="accent4"/>
                </a:solidFill>
                <a:latin typeface="Nunito" pitchFamily="2" charset="77"/>
              </a:defRPr>
            </a:lvl1pPr>
          </a:lstStyle>
          <a:p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4DE310-6EF1-8B47-9E69-43BC711FD2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007627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 preserve="1">
  <p:cSld name="Big number">
    <p:bg>
      <p:bgPr>
        <a:solidFill>
          <a:schemeClr val="accent4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8;p4">
            <a:extLst>
              <a:ext uri="{FF2B5EF4-FFF2-40B4-BE49-F238E27FC236}">
                <a16:creationId xmlns:a16="http://schemas.microsoft.com/office/drawing/2014/main" id="{A3CC9320-8850-5548-A7DE-F339F61F578D}"/>
              </a:ext>
            </a:extLst>
          </p:cNvPr>
          <p:cNvSpPr/>
          <p:nvPr userDrawn="1"/>
        </p:nvSpPr>
        <p:spPr>
          <a:xfrm rot="10800000" flipH="1">
            <a:off x="0" y="0"/>
            <a:ext cx="9144000" cy="500377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DA3A6E-1AB2-2D4D-99A9-52B38A98DFE6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 b="1" i="0">
                <a:solidFill>
                  <a:srgbClr val="00AEEF"/>
                </a:solidFill>
                <a:latin typeface="Ingeborg Heavy" panose="02070503040600000004" pitchFamily="18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b="1" i="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8D37DD-1127-F44A-8F66-0B32E1CDF1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413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 preserve="1">
  <p:cSld name="Blank">
    <p:bg>
      <p:bgPr>
        <a:solidFill>
          <a:schemeClr val="accent4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8;p4">
            <a:extLst>
              <a:ext uri="{FF2B5EF4-FFF2-40B4-BE49-F238E27FC236}">
                <a16:creationId xmlns:a16="http://schemas.microsoft.com/office/drawing/2014/main" id="{FCB7D75C-D1A1-4F4A-B6C8-198A065A980E}"/>
              </a:ext>
            </a:extLst>
          </p:cNvPr>
          <p:cNvSpPr/>
          <p:nvPr userDrawn="1"/>
        </p:nvSpPr>
        <p:spPr>
          <a:xfrm rot="10800000" flipH="1">
            <a:off x="0" y="-1"/>
            <a:ext cx="9144000" cy="514350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941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rgbClr val="00AEE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61" r:id="rId8"/>
    <p:sldLayoutId id="2147483660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1" i="0" u="none" strike="noStrike" cap="none">
          <a:solidFill>
            <a:srgbClr val="000000"/>
          </a:solidFill>
          <a:latin typeface="Ingeborg" panose="02070503040600000004" pitchFamily="18" charset="77"/>
          <a:ea typeface="Ingeborg" panose="02070503040600000004" pitchFamily="18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chemeClr val="bg1"/>
          </a:solidFill>
          <a:latin typeface="Nunito" pitchFamily="2" charset="77"/>
          <a:ea typeface="Nunito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FA238-065B-C242-A397-86EF549BC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PeakHealth Wellness Program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93E1-054C-C647-AF4D-321FBAA30F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Group Meeting Slides</a:t>
            </a:r>
          </a:p>
        </p:txBody>
      </p:sp>
    </p:spTree>
    <p:extLst>
      <p:ext uri="{BB962C8B-B14F-4D97-AF65-F5344CB8AC3E}">
        <p14:creationId xmlns:p14="http://schemas.microsoft.com/office/powerpoint/2010/main" val="1705236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DE9F2-C3C3-824D-994C-79FE7189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 Management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60EEBD-9E43-5F48-9CE2-81F78A4FE430}"/>
              </a:ext>
            </a:extLst>
          </p:cNvPr>
          <p:cNvSpPr txBox="1"/>
          <p:nvPr/>
        </p:nvSpPr>
        <p:spPr>
          <a:xfrm>
            <a:off x="589935" y="973393"/>
            <a:ext cx="677688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way someone takes care of him/herself – as a whole – whole body</a:t>
            </a:r>
          </a:p>
          <a:p>
            <a:endParaRPr lang="en-US" dirty="0"/>
          </a:p>
          <a:p>
            <a:r>
              <a:rPr lang="en-US" dirty="0"/>
              <a:t>What people do every day, between doctors visits</a:t>
            </a:r>
          </a:p>
          <a:p>
            <a:r>
              <a:rPr lang="en-US" dirty="0"/>
              <a:t>	- what they eat</a:t>
            </a:r>
          </a:p>
          <a:p>
            <a:r>
              <a:rPr lang="en-US" dirty="0"/>
              <a:t>	- what they do to take care of their chronic conditions</a:t>
            </a:r>
          </a:p>
          <a:p>
            <a:r>
              <a:rPr lang="en-US" dirty="0"/>
              <a:t>The way you eat – limiting salt, change seasonings – no salt</a:t>
            </a:r>
          </a:p>
          <a:p>
            <a:r>
              <a:rPr lang="en-US" dirty="0"/>
              <a:t>Drink plenty of water</a:t>
            </a:r>
          </a:p>
          <a:p>
            <a:r>
              <a:rPr lang="en-US" dirty="0"/>
              <a:t>Following doctors orders – pay attention – be diligent</a:t>
            </a:r>
          </a:p>
          <a:p>
            <a:r>
              <a:rPr lang="en-US" dirty="0"/>
              <a:t>Learning to take care of mental health</a:t>
            </a:r>
          </a:p>
          <a:p>
            <a:r>
              <a:rPr lang="en-US" dirty="0"/>
              <a:t>Learning how to find doctors you need and trust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259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C3C15-5F67-7844-B045-1AF1F8481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Exercise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CEA671-68D0-2745-A367-40431547C15D}"/>
              </a:ext>
            </a:extLst>
          </p:cNvPr>
          <p:cNvSpPr txBox="1"/>
          <p:nvPr/>
        </p:nvSpPr>
        <p:spPr>
          <a:xfrm>
            <a:off x="4524499" y="1769423"/>
            <a:ext cx="28144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Values Sort</a:t>
            </a:r>
          </a:p>
        </p:txBody>
      </p:sp>
    </p:spTree>
    <p:extLst>
      <p:ext uri="{BB962C8B-B14F-4D97-AF65-F5344CB8AC3E}">
        <p14:creationId xmlns:p14="http://schemas.microsoft.com/office/powerpoint/2010/main" val="1056004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34C129D-8C5F-E645-9FC8-CD6FBD9EAF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To-Dos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4B250-BE04-AA43-A3FB-FDA469D74820}"/>
              </a:ext>
            </a:extLst>
          </p:cNvPr>
          <p:cNvSpPr txBox="1"/>
          <p:nvPr/>
        </p:nvSpPr>
        <p:spPr>
          <a:xfrm>
            <a:off x="950026" y="629392"/>
            <a:ext cx="725582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2">
                  <a:lumMod val="60000"/>
                  <a:lumOff val="40000"/>
                </a:schemeClr>
              </a:buClr>
            </a:pPr>
            <a:r>
              <a:rPr lang="en-US" sz="3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To Do:</a:t>
            </a:r>
          </a:p>
          <a:p>
            <a:pPr marL="514350" indent="-514350">
              <a:buClr>
                <a:schemeClr val="accent5">
                  <a:lumMod val="75000"/>
                </a:schemeClr>
              </a:buClr>
              <a:buFont typeface="Courier New" panose="02070309020205020404" pitchFamily="49" charset="0"/>
              <a:buChar char="o"/>
            </a:pPr>
            <a:r>
              <a:rPr lang="en-US" sz="3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Think about the values you chose today and how they relate to your health</a:t>
            </a:r>
          </a:p>
          <a:p>
            <a:pPr marL="514350" indent="-514350">
              <a:buClr>
                <a:schemeClr val="accent5">
                  <a:lumMod val="75000"/>
                </a:schemeClr>
              </a:buClr>
              <a:buFont typeface="Courier New" panose="02070309020205020404" pitchFamily="49" charset="0"/>
              <a:buChar char="o"/>
            </a:pPr>
            <a:r>
              <a:rPr lang="en-US" sz="3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Bring in a healthy recipe next week.</a:t>
            </a:r>
          </a:p>
          <a:p>
            <a:pPr marL="514350" indent="-514350">
              <a:buClr>
                <a:schemeClr val="accent5">
                  <a:lumMod val="75000"/>
                </a:schemeClr>
              </a:buClr>
              <a:buFont typeface="Courier New" panose="02070309020205020404" pitchFamily="49" charset="0"/>
              <a:buChar char="o"/>
            </a:pPr>
            <a:r>
              <a:rPr lang="en-US" sz="3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Check out the resource guide!</a:t>
            </a:r>
          </a:p>
        </p:txBody>
      </p:sp>
    </p:spTree>
    <p:extLst>
      <p:ext uri="{BB962C8B-B14F-4D97-AF65-F5344CB8AC3E}">
        <p14:creationId xmlns:p14="http://schemas.microsoft.com/office/powerpoint/2010/main" val="352524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C30CE-A876-4B47-A674-5981AFD6A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 </a:t>
            </a:r>
          </a:p>
        </p:txBody>
      </p:sp>
    </p:spTree>
    <p:extLst>
      <p:ext uri="{BB962C8B-B14F-4D97-AF65-F5344CB8AC3E}">
        <p14:creationId xmlns:p14="http://schemas.microsoft.com/office/powerpoint/2010/main" val="1301420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5E1C0-917B-0D44-AB0F-9D81239F9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1: Welcome!</a:t>
            </a:r>
          </a:p>
        </p:txBody>
      </p:sp>
    </p:spTree>
    <p:extLst>
      <p:ext uri="{BB962C8B-B14F-4D97-AF65-F5344CB8AC3E}">
        <p14:creationId xmlns:p14="http://schemas.microsoft.com/office/powerpoint/2010/main" val="331023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5850C-62E3-054D-A47E-D1BC94697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Icebreaker</a:t>
            </a:r>
          </a:p>
        </p:txBody>
      </p:sp>
    </p:spTree>
    <p:extLst>
      <p:ext uri="{BB962C8B-B14F-4D97-AF65-F5344CB8AC3E}">
        <p14:creationId xmlns:p14="http://schemas.microsoft.com/office/powerpoint/2010/main" val="2433479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088FE-46AB-504B-8E34-FB4C68FD5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are we here?</a:t>
            </a:r>
          </a:p>
        </p:txBody>
      </p:sp>
    </p:spTree>
    <p:extLst>
      <p:ext uri="{BB962C8B-B14F-4D97-AF65-F5344CB8AC3E}">
        <p14:creationId xmlns:p14="http://schemas.microsoft.com/office/powerpoint/2010/main" val="1731091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F0828-8CEE-754B-B4B2-DEEA11128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peer leaders</a:t>
            </a:r>
          </a:p>
        </p:txBody>
      </p:sp>
    </p:spTree>
    <p:extLst>
      <p:ext uri="{BB962C8B-B14F-4D97-AF65-F5344CB8AC3E}">
        <p14:creationId xmlns:p14="http://schemas.microsoft.com/office/powerpoint/2010/main" val="1995206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D3B67-7B2E-2D46-9ED7-6B7A8E68C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Exercise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E6938C-BDFD-8F40-8335-BF24278C6978}"/>
              </a:ext>
            </a:extLst>
          </p:cNvPr>
          <p:cNvSpPr txBox="1"/>
          <p:nvPr/>
        </p:nvSpPr>
        <p:spPr>
          <a:xfrm>
            <a:off x="4940136" y="1935678"/>
            <a:ext cx="26933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Top Secret</a:t>
            </a:r>
          </a:p>
        </p:txBody>
      </p:sp>
    </p:spTree>
    <p:extLst>
      <p:ext uri="{BB962C8B-B14F-4D97-AF65-F5344CB8AC3E}">
        <p14:creationId xmlns:p14="http://schemas.microsoft.com/office/powerpoint/2010/main" val="1996002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C567A-9C6A-5845-9846-A4676A117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Expect</a:t>
            </a:r>
          </a:p>
        </p:txBody>
      </p:sp>
    </p:spTree>
    <p:extLst>
      <p:ext uri="{BB962C8B-B14F-4D97-AF65-F5344CB8AC3E}">
        <p14:creationId xmlns:p14="http://schemas.microsoft.com/office/powerpoint/2010/main" val="948186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401EF9-76C8-7F49-B1AF-1448AE2E67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Respect each other</a:t>
            </a:r>
          </a:p>
          <a:p>
            <a:r>
              <a:rPr lang="en-US" dirty="0"/>
              <a:t>Put cell phones on vibrate</a:t>
            </a:r>
          </a:p>
          <a:p>
            <a:r>
              <a:rPr lang="en-US" dirty="0"/>
              <a:t>Stay on topic – focused</a:t>
            </a:r>
          </a:p>
          <a:p>
            <a:r>
              <a:rPr lang="en-US" dirty="0"/>
              <a:t>Agree to disagree</a:t>
            </a:r>
          </a:p>
          <a:p>
            <a:r>
              <a:rPr lang="en-US" dirty="0"/>
              <a:t>Balance between speaking and listening</a:t>
            </a:r>
          </a:p>
          <a:p>
            <a:pPr lvl="1"/>
            <a:r>
              <a:rPr lang="en-US" dirty="0"/>
              <a:t>Peer leaders will help facilitate</a:t>
            </a:r>
          </a:p>
          <a:p>
            <a:r>
              <a:rPr lang="en-US" dirty="0"/>
              <a:t>Take phone call outside</a:t>
            </a:r>
          </a:p>
          <a:p>
            <a:r>
              <a:rPr lang="en-US" dirty="0"/>
              <a:t>One person speak at a time</a:t>
            </a:r>
          </a:p>
          <a:p>
            <a:r>
              <a:rPr lang="en-US" dirty="0"/>
              <a:t>No profanity</a:t>
            </a:r>
          </a:p>
          <a:p>
            <a:r>
              <a:rPr lang="en-US" dirty="0"/>
              <a:t>Respect boundaries 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1AE20-2307-0B4C-BC31-EDA330DABC8C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E062A9F-DB34-404A-95AF-8AC6668E5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Ground Rules</a:t>
            </a:r>
          </a:p>
        </p:txBody>
      </p:sp>
    </p:spTree>
    <p:extLst>
      <p:ext uri="{BB962C8B-B14F-4D97-AF65-F5344CB8AC3E}">
        <p14:creationId xmlns:p14="http://schemas.microsoft.com/office/powerpoint/2010/main" val="1806364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C766BE0-B70A-2749-89E9-22FBF63D4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 Break!</a:t>
            </a:r>
          </a:p>
        </p:txBody>
      </p:sp>
    </p:spTree>
    <p:extLst>
      <p:ext uri="{BB962C8B-B14F-4D97-AF65-F5344CB8AC3E}">
        <p14:creationId xmlns:p14="http://schemas.microsoft.com/office/powerpoint/2010/main" val="2577788813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FOS Advisors Company Overview_2020_V2</Template>
  <TotalTime>4663</TotalTime>
  <Words>195</Words>
  <Application>Microsoft Macintosh PowerPoint</Application>
  <PresentationFormat>On-screen Show (16:9)</PresentationFormat>
  <Paragraphs>40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Courier New</vt:lpstr>
      <vt:lpstr>Nunito</vt:lpstr>
      <vt:lpstr>Ingeborg Heavy</vt:lpstr>
      <vt:lpstr>Roboto</vt:lpstr>
      <vt:lpstr>Ingeborg</vt:lpstr>
      <vt:lpstr>Material</vt:lpstr>
      <vt:lpstr>PeakHealth Wellness Program</vt:lpstr>
      <vt:lpstr>Session 1: Welcome!</vt:lpstr>
      <vt:lpstr>Icebreaker</vt:lpstr>
      <vt:lpstr>Why are we here?</vt:lpstr>
      <vt:lpstr>About peer leaders</vt:lpstr>
      <vt:lpstr>Exercise</vt:lpstr>
      <vt:lpstr>What to Expect</vt:lpstr>
      <vt:lpstr>Ground Rules</vt:lpstr>
      <vt:lpstr>Short Break!</vt:lpstr>
      <vt:lpstr>Self Management</vt:lpstr>
      <vt:lpstr>Exercise</vt:lpstr>
      <vt:lpstr>PowerPoint Presentation</vt:lpstr>
      <vt:lpstr>Thank you! 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Archer, Andrea</cp:lastModifiedBy>
  <cp:revision>15</cp:revision>
  <dcterms:modified xsi:type="dcterms:W3CDTF">2021-02-25T22:25:06Z</dcterms:modified>
</cp:coreProperties>
</file>