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13"/>
  </p:notesMasterIdLst>
  <p:sldIdLst>
    <p:sldId id="259" r:id="rId2"/>
    <p:sldId id="260" r:id="rId3"/>
    <p:sldId id="261" r:id="rId4"/>
    <p:sldId id="262" r:id="rId5"/>
    <p:sldId id="273" r:id="rId6"/>
    <p:sldId id="274" r:id="rId7"/>
    <p:sldId id="272" r:id="rId8"/>
    <p:sldId id="263" r:id="rId9"/>
    <p:sldId id="267" r:id="rId10"/>
    <p:sldId id="268" r:id="rId11"/>
    <p:sldId id="269" r:id="rId12"/>
  </p:sldIdLst>
  <p:sldSz cx="9144000" cy="5143500" type="screen16x9"/>
  <p:notesSz cx="6858000" cy="9144000"/>
  <p:embeddedFontLst>
    <p:embeddedFont>
      <p:font typeface="Roboto" panose="02000000000000000000" pitchFamily="2" charset="0"/>
      <p:regular r:id="rId14"/>
      <p:bold r:id="rId15"/>
      <p:italic r:id="rId16"/>
      <p:boldItalic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AFA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45"/>
    <p:restoredTop sz="94635"/>
  </p:normalViewPr>
  <p:slideViewPr>
    <p:cSldViewPr snapToGrid="0">
      <p:cViewPr varScale="1">
        <p:scale>
          <a:sx n="120" d="100"/>
          <a:sy n="120" d="100"/>
        </p:scale>
        <p:origin x="184" y="4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98926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bg>
      <p:bgPr>
        <a:solidFill>
          <a:srgbClr val="FFFFFF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18;p4">
            <a:extLst>
              <a:ext uri="{FF2B5EF4-FFF2-40B4-BE49-F238E27FC236}">
                <a16:creationId xmlns:a16="http://schemas.microsoft.com/office/drawing/2014/main" id="{05C5BA6E-F5A5-CB4F-B7A8-136094999587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82200" y="1419450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AEEF"/>
              </a:buClr>
              <a:buSzPts val="4800"/>
              <a:buNone/>
              <a:defRPr sz="4800" b="1" i="0">
                <a:solidFill>
                  <a:schemeClr val="tx2">
                    <a:lumMod val="75000"/>
                  </a:schemeClr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82200" y="2262305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None/>
              <a:defRPr sz="2400" b="0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C7545E2-F369-B743-8854-19E015BD9AA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11CCBF2A-114A-1441-AFB3-4E0109AB5675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825067" y="3979333"/>
            <a:ext cx="2819336" cy="63064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userDrawn="1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C925C6C2-EB9E-CA43-AE56-3922D3AA24F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/>
          <p:nvPr/>
        </p:nvSpPr>
        <p:spPr>
          <a:xfrm rot="10800000" flipH="1">
            <a:off x="0" y="-88900"/>
            <a:ext cx="9144000" cy="5232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1"/>
          </p:nvPr>
        </p:nvSpPr>
        <p:spPr>
          <a:xfrm>
            <a:off x="47190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2"/>
          </p:nvPr>
        </p:nvSpPr>
        <p:spPr>
          <a:xfrm>
            <a:off x="469425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 b="1" i="0">
                <a:solidFill>
                  <a:srgbClr val="00AEEF"/>
                </a:solidFill>
                <a:latin typeface="Ingeborg" panose="02070503040600000004" pitchFamily="18" charset="77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1C21F07-BE34-B045-AFED-402B4F5B33E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0F1BC305-7208-0547-8AA6-55EB082680D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 b="1" i="0">
                <a:solidFill>
                  <a:schemeClr val="accent4"/>
                </a:solidFill>
                <a:latin typeface="Ingeborg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F7F8A855-017B-D04B-9D43-D03C8563D94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2400"/>
              <a:buNone/>
              <a:defRPr sz="24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86B60F64-CF90-C849-9F07-0DFE92AE091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2403E5F7-CB05-904D-B2AC-AF2D8711096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/>
        </p:nvSpPr>
        <p:spPr>
          <a:xfrm rot="10800000" flipH="1">
            <a:off x="0" y="1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3F04DE89-6BA4-EB48-8157-EC185DF32BB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007627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18;p4">
            <a:extLst>
              <a:ext uri="{FF2B5EF4-FFF2-40B4-BE49-F238E27FC236}">
                <a16:creationId xmlns:a16="http://schemas.microsoft.com/office/drawing/2014/main" id="{A3CC9320-8850-5548-A7DE-F339F61F578D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2DA3A6E-1AB2-2D4D-99A9-52B38A98DFE6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 b="1" i="0">
                <a:solidFill>
                  <a:srgbClr val="00AEEF"/>
                </a:solidFill>
                <a:latin typeface="Ingeborg Heavy" panose="02070503040600000004" pitchFamily="18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1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BB7FFD2C-4943-3542-8B60-69F4EAC7EF8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18;p4">
            <a:extLst>
              <a:ext uri="{FF2B5EF4-FFF2-40B4-BE49-F238E27FC236}">
                <a16:creationId xmlns:a16="http://schemas.microsoft.com/office/drawing/2014/main" id="{FCB7D75C-D1A1-4F4A-B6C8-198A065A980E}"/>
              </a:ext>
            </a:extLst>
          </p:cNvPr>
          <p:cNvSpPr/>
          <p:nvPr userDrawn="1"/>
        </p:nvSpPr>
        <p:spPr>
          <a:xfrm rot="10800000" flipH="1">
            <a:off x="0" y="-1"/>
            <a:ext cx="9144000" cy="5143500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rgbClr val="00AEE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1" i="0" u="none" strike="noStrike" cap="none">
          <a:solidFill>
            <a:srgbClr val="000000"/>
          </a:solidFill>
          <a:latin typeface="Ingeborg" panose="02070503040600000004" pitchFamily="18" charset="77"/>
          <a:ea typeface="Ingeborg" panose="02070503040600000004" pitchFamily="18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chemeClr val="bg1"/>
          </a:solidFill>
          <a:latin typeface="Nunito" pitchFamily="2" charset="77"/>
          <a:ea typeface="Nunito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AFA238-065B-C242-A397-86EF549BC7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Welcome Back, Everyone!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1993E1-054C-C647-AF4D-321FBAA30F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2363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3">
            <a:extLst>
              <a:ext uri="{FF2B5EF4-FFF2-40B4-BE49-F238E27FC236}">
                <a16:creationId xmlns:a16="http://schemas.microsoft.com/office/drawing/2014/main" id="{9AC17383-37FA-8E41-ACE2-113E11B59823}"/>
              </a:ext>
            </a:extLst>
          </p:cNvPr>
          <p:cNvSpPr txBox="1">
            <a:spLocks/>
          </p:cNvSpPr>
          <p:nvPr/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1" i="0" u="none" strike="noStrike" cap="none">
                <a:solidFill>
                  <a:srgbClr val="000000"/>
                </a:solidFill>
                <a:latin typeface="Ingeborg" panose="02070503040600000004" pitchFamily="18" charset="77"/>
                <a:ea typeface="Ingeborg" panose="02070503040600000004" pitchFamily="18" charset="77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3200" dirty="0">
                <a:solidFill>
                  <a:srgbClr val="00B0F0"/>
                </a:solidFill>
              </a:rPr>
              <a:t>Action Plan </a:t>
            </a:r>
          </a:p>
        </p:txBody>
      </p:sp>
    </p:spTree>
    <p:extLst>
      <p:ext uri="{BB962C8B-B14F-4D97-AF65-F5344CB8AC3E}">
        <p14:creationId xmlns:p14="http://schemas.microsoft.com/office/powerpoint/2010/main" val="8793873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744D6-1DCA-8C4E-AF26-C841A017D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0950" y="227095"/>
            <a:ext cx="8222100" cy="1963500"/>
          </a:xfrm>
        </p:spPr>
        <p:txBody>
          <a:bodyPr/>
          <a:lstStyle/>
          <a:p>
            <a:r>
              <a:rPr lang="en-US" sz="3200" dirty="0"/>
              <a:t>Thank you for coming!</a:t>
            </a:r>
            <a:br>
              <a:rPr lang="en-US" sz="3200" dirty="0"/>
            </a:br>
            <a:r>
              <a:rPr lang="en-US" sz="3200" dirty="0"/>
              <a:t>We hope to see you all again next week!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A4ABD-61F5-5949-8DA6-9C72EBD6F6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0" y="2665739"/>
            <a:ext cx="9144000" cy="1300800"/>
          </a:xfrm>
        </p:spPr>
        <p:txBody>
          <a:bodyPr/>
          <a:lstStyle/>
          <a:p>
            <a:r>
              <a:rPr lang="en-US" dirty="0"/>
              <a:t>Next meeting </a:t>
            </a:r>
            <a:r>
              <a:rPr lang="en-US" u="sng" dirty="0"/>
              <a:t>Monday, December 2</a:t>
            </a:r>
            <a:r>
              <a:rPr lang="en-US" u="sng" baseline="30000" dirty="0"/>
              <a:t>nd</a:t>
            </a:r>
            <a:r>
              <a:rPr lang="en-US" u="sng" dirty="0"/>
              <a:t> 10:30am Room 558</a:t>
            </a:r>
          </a:p>
          <a:p>
            <a:r>
              <a:rPr lang="en-US" dirty="0"/>
              <a:t>Focus on your action plan- think about the change you want to make</a:t>
            </a:r>
          </a:p>
          <a:p>
            <a:r>
              <a:rPr lang="en-US" dirty="0"/>
              <a:t>Bring in a healthy recipe to share with the group </a:t>
            </a:r>
          </a:p>
          <a:p>
            <a:r>
              <a:rPr lang="en-US" dirty="0"/>
              <a:t>Check out the resource guide- ask Norma if you need help contacting a resource </a:t>
            </a:r>
          </a:p>
        </p:txBody>
      </p:sp>
    </p:spTree>
    <p:extLst>
      <p:ext uri="{BB962C8B-B14F-4D97-AF65-F5344CB8AC3E}">
        <p14:creationId xmlns:p14="http://schemas.microsoft.com/office/powerpoint/2010/main" val="8608719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5E1C0-917B-0D44-AB0F-9D81239F9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Icebreaker </a:t>
            </a:r>
          </a:p>
        </p:txBody>
      </p:sp>
    </p:spTree>
    <p:extLst>
      <p:ext uri="{BB962C8B-B14F-4D97-AF65-F5344CB8AC3E}">
        <p14:creationId xmlns:p14="http://schemas.microsoft.com/office/powerpoint/2010/main" val="33102383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Weekly Check-in </a:t>
            </a:r>
          </a:p>
        </p:txBody>
      </p:sp>
    </p:spTree>
    <p:extLst>
      <p:ext uri="{BB962C8B-B14F-4D97-AF65-F5344CB8AC3E}">
        <p14:creationId xmlns:p14="http://schemas.microsoft.com/office/powerpoint/2010/main" val="1806364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DE9F2-C3C3-824D-994C-79FE71898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Social Support </a:t>
            </a:r>
          </a:p>
        </p:txBody>
      </p:sp>
    </p:spTree>
    <p:extLst>
      <p:ext uri="{BB962C8B-B14F-4D97-AF65-F5344CB8AC3E}">
        <p14:creationId xmlns:p14="http://schemas.microsoft.com/office/powerpoint/2010/main" val="26962592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Managing own schedule</a:t>
            </a:r>
          </a:p>
        </p:txBody>
      </p:sp>
    </p:spTree>
    <p:extLst>
      <p:ext uri="{BB962C8B-B14F-4D97-AF65-F5344CB8AC3E}">
        <p14:creationId xmlns:p14="http://schemas.microsoft.com/office/powerpoint/2010/main" val="23737093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3">
            <a:extLst>
              <a:ext uri="{FF2B5EF4-FFF2-40B4-BE49-F238E27FC236}">
                <a16:creationId xmlns:a16="http://schemas.microsoft.com/office/drawing/2014/main" id="{9AC17383-37FA-8E41-ACE2-113E11B59823}"/>
              </a:ext>
            </a:extLst>
          </p:cNvPr>
          <p:cNvSpPr txBox="1">
            <a:spLocks/>
          </p:cNvSpPr>
          <p:nvPr/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1" i="0" u="none" strike="noStrike" cap="none">
                <a:solidFill>
                  <a:srgbClr val="000000"/>
                </a:solidFill>
                <a:latin typeface="Ingeborg" panose="02070503040600000004" pitchFamily="18" charset="77"/>
                <a:ea typeface="Ingeborg" panose="02070503040600000004" pitchFamily="18" charset="77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3200" dirty="0">
                <a:solidFill>
                  <a:schemeClr val="accent5">
                    <a:lumMod val="75000"/>
                  </a:schemeClr>
                </a:solidFill>
              </a:rPr>
              <a:t>Scheduling transportation </a:t>
            </a:r>
          </a:p>
        </p:txBody>
      </p:sp>
    </p:spTree>
    <p:extLst>
      <p:ext uri="{BB962C8B-B14F-4D97-AF65-F5344CB8AC3E}">
        <p14:creationId xmlns:p14="http://schemas.microsoft.com/office/powerpoint/2010/main" val="33653432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9BD455-F2C6-0748-A76D-C471B85F20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Scheduling revisits</a:t>
            </a:r>
          </a:p>
        </p:txBody>
      </p:sp>
    </p:spTree>
    <p:extLst>
      <p:ext uri="{BB962C8B-B14F-4D97-AF65-F5344CB8AC3E}">
        <p14:creationId xmlns:p14="http://schemas.microsoft.com/office/powerpoint/2010/main" val="5290758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1C3C15-5F67-7844-B045-1AF1F84818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Calling in to ask for needs 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47CD75-733A-3348-8FF0-358995E15D4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0046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C30CE-A876-4B47-A674-5981AFD6A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Let’s get up and move!</a:t>
            </a:r>
          </a:p>
        </p:txBody>
      </p:sp>
    </p:spTree>
    <p:extLst>
      <p:ext uri="{BB962C8B-B14F-4D97-AF65-F5344CB8AC3E}">
        <p14:creationId xmlns:p14="http://schemas.microsoft.com/office/powerpoint/2010/main" val="1265371827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11612</TotalTime>
  <Words>93</Words>
  <Application>Microsoft Macintosh PowerPoint</Application>
  <PresentationFormat>On-screen Show (16:9)</PresentationFormat>
  <Paragraphs>15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Nunito</vt:lpstr>
      <vt:lpstr>Ingeborg Heavy</vt:lpstr>
      <vt:lpstr>Roboto</vt:lpstr>
      <vt:lpstr>Ingeborg</vt:lpstr>
      <vt:lpstr>Material</vt:lpstr>
      <vt:lpstr>Welcome Back, Everyone!</vt:lpstr>
      <vt:lpstr>Icebreaker </vt:lpstr>
      <vt:lpstr>Weekly Check-in </vt:lpstr>
      <vt:lpstr>Social Support </vt:lpstr>
      <vt:lpstr>Managing own schedule</vt:lpstr>
      <vt:lpstr>PowerPoint Presentation</vt:lpstr>
      <vt:lpstr>Scheduling revisits</vt:lpstr>
      <vt:lpstr>Calling in to ask for needs </vt:lpstr>
      <vt:lpstr>Let’s get up and move!</vt:lpstr>
      <vt:lpstr>PowerPoint Presentation</vt:lpstr>
      <vt:lpstr>Thank you for coming! We hope to see you all again next week!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Archer, Andrea</cp:lastModifiedBy>
  <cp:revision>13</cp:revision>
  <dcterms:modified xsi:type="dcterms:W3CDTF">2021-02-25T22:24:42Z</dcterms:modified>
</cp:coreProperties>
</file>