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21"/>
  </p:notesMasterIdLst>
  <p:sldIdLst>
    <p:sldId id="259" r:id="rId2"/>
    <p:sldId id="260" r:id="rId3"/>
    <p:sldId id="267" r:id="rId4"/>
    <p:sldId id="261" r:id="rId5"/>
    <p:sldId id="268" r:id="rId6"/>
    <p:sldId id="262" r:id="rId7"/>
    <p:sldId id="263" r:id="rId8"/>
    <p:sldId id="270" r:id="rId9"/>
    <p:sldId id="274" r:id="rId10"/>
    <p:sldId id="276" r:id="rId11"/>
    <p:sldId id="275" r:id="rId12"/>
    <p:sldId id="277" r:id="rId13"/>
    <p:sldId id="273" r:id="rId14"/>
    <p:sldId id="271" r:id="rId15"/>
    <p:sldId id="272" r:id="rId16"/>
    <p:sldId id="278" r:id="rId17"/>
    <p:sldId id="264" r:id="rId18"/>
    <p:sldId id="265" r:id="rId19"/>
    <p:sldId id="266"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Roboto" panose="020000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52"/>
    <p:restoredTop sz="94635"/>
  </p:normalViewPr>
  <p:slideViewPr>
    <p:cSldViewPr snapToGrid="0">
      <p:cViewPr varScale="1">
        <p:scale>
          <a:sx n="119" d="100"/>
          <a:sy n="119" d="100"/>
        </p:scale>
        <p:origin x="200" y="5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vine, Erica" userId="S::erica.levine@mssm.edu::6d528d31-99e4-4f55-803c-0669c079a319" providerId="AD" clId="Web-{03A2BB1E-E08D-4FAA-EE1E-BC8311D30DC5}"/>
    <pc:docChg chg="addSld delSld modSld sldOrd">
      <pc:chgData name="Levine, Erica" userId="S::erica.levine@mssm.edu::6d528d31-99e4-4f55-803c-0669c079a319" providerId="AD" clId="Web-{03A2BB1E-E08D-4FAA-EE1E-BC8311D30DC5}" dt="2019-11-01T12:13:23.372" v="1777" actId="20577"/>
      <pc:docMkLst>
        <pc:docMk/>
      </pc:docMkLst>
      <pc:sldChg chg="addSp delSp modSp mod modClrScheme chgLayout modNotes">
        <pc:chgData name="Levine, Erica" userId="S::erica.levine@mssm.edu::6d528d31-99e4-4f55-803c-0669c079a319" providerId="AD" clId="Web-{03A2BB1E-E08D-4FAA-EE1E-BC8311D30DC5}" dt="2019-10-31T18:58:58.361" v="1163" actId="20577"/>
        <pc:sldMkLst>
          <pc:docMk/>
          <pc:sldMk cId="1056004659" sldId="263"/>
        </pc:sldMkLst>
        <pc:spChg chg="mod ord">
          <ac:chgData name="Levine, Erica" userId="S::erica.levine@mssm.edu::6d528d31-99e4-4f55-803c-0669c079a319" providerId="AD" clId="Web-{03A2BB1E-E08D-4FAA-EE1E-BC8311D30DC5}" dt="2019-10-31T17:01:54.483" v="171"/>
          <ac:spMkLst>
            <pc:docMk/>
            <pc:sldMk cId="1056004659" sldId="263"/>
            <ac:spMk id="2" creationId="{BB1C3C15-5F67-7844-B045-1AF1F84818A5}"/>
          </ac:spMkLst>
        </pc:spChg>
        <pc:spChg chg="del">
          <ac:chgData name="Levine, Erica" userId="S::erica.levine@mssm.edu::6d528d31-99e4-4f55-803c-0669c079a319" providerId="AD" clId="Web-{03A2BB1E-E08D-4FAA-EE1E-BC8311D30DC5}" dt="2019-10-31T16:56:26.717" v="4"/>
          <ac:spMkLst>
            <pc:docMk/>
            <pc:sldMk cId="1056004659" sldId="263"/>
            <ac:spMk id="3" creationId="{DD47CD75-733A-3348-8FF0-358995E15D40}"/>
          </ac:spMkLst>
        </pc:spChg>
        <pc:spChg chg="add del mod">
          <ac:chgData name="Levine, Erica" userId="S::erica.levine@mssm.edu::6d528d31-99e4-4f55-803c-0669c079a319" providerId="AD" clId="Web-{03A2BB1E-E08D-4FAA-EE1E-BC8311D30DC5}" dt="2019-10-31T17:09:20.952" v="433"/>
          <ac:spMkLst>
            <pc:docMk/>
            <pc:sldMk cId="1056004659" sldId="263"/>
            <ac:spMk id="4" creationId="{3EA59199-4BD4-4FC3-B065-B84B59D2CDC4}"/>
          </ac:spMkLst>
        </pc:spChg>
        <pc:spChg chg="add del mod ord">
          <ac:chgData name="Levine, Erica" userId="S::erica.levine@mssm.edu::6d528d31-99e4-4f55-803c-0669c079a319" providerId="AD" clId="Web-{03A2BB1E-E08D-4FAA-EE1E-BC8311D30DC5}" dt="2019-10-31T17:01:49.311" v="170"/>
          <ac:spMkLst>
            <pc:docMk/>
            <pc:sldMk cId="1056004659" sldId="263"/>
            <ac:spMk id="5" creationId="{AFCE86FD-968E-495D-AB51-1651B236153D}"/>
          </ac:spMkLst>
        </pc:spChg>
        <pc:spChg chg="add del mod ord">
          <ac:chgData name="Levine, Erica" userId="S::erica.levine@mssm.edu::6d528d31-99e4-4f55-803c-0669c079a319" providerId="AD" clId="Web-{03A2BB1E-E08D-4FAA-EE1E-BC8311D30DC5}" dt="2019-10-31T17:01:49.311" v="170"/>
          <ac:spMkLst>
            <pc:docMk/>
            <pc:sldMk cId="1056004659" sldId="263"/>
            <ac:spMk id="6" creationId="{4621C296-A13C-4B7D-8CAB-7871DF01127E}"/>
          </ac:spMkLst>
        </pc:spChg>
        <pc:spChg chg="add mod ord">
          <ac:chgData name="Levine, Erica" userId="S::erica.levine@mssm.edu::6d528d31-99e4-4f55-803c-0669c079a319" providerId="AD" clId="Web-{03A2BB1E-E08D-4FAA-EE1E-BC8311D30DC5}" dt="2019-10-31T17:09:08.545" v="430" actId="20577"/>
          <ac:spMkLst>
            <pc:docMk/>
            <pc:sldMk cId="1056004659" sldId="263"/>
            <ac:spMk id="7" creationId="{F9BA0D83-E412-4D0F-A3CC-94EFE17E0EC1}"/>
          </ac:spMkLst>
        </pc:spChg>
        <pc:spChg chg="add mod ord">
          <ac:chgData name="Levine, Erica" userId="S::erica.levine@mssm.edu::6d528d31-99e4-4f55-803c-0669c079a319" providerId="AD" clId="Web-{03A2BB1E-E08D-4FAA-EE1E-BC8311D30DC5}" dt="2019-10-31T18:58:58.361" v="1163" actId="20577"/>
          <ac:spMkLst>
            <pc:docMk/>
            <pc:sldMk cId="1056004659" sldId="263"/>
            <ac:spMk id="8" creationId="{945415E8-7C44-4D70-B793-92D30D77B93E}"/>
          </ac:spMkLst>
        </pc:spChg>
        <pc:spChg chg="add del">
          <ac:chgData name="Levine, Erica" userId="S::erica.levine@mssm.edu::6d528d31-99e4-4f55-803c-0669c079a319" providerId="AD" clId="Web-{03A2BB1E-E08D-4FAA-EE1E-BC8311D30DC5}" dt="2019-10-31T17:04:18.170" v="219"/>
          <ac:spMkLst>
            <pc:docMk/>
            <pc:sldMk cId="1056004659" sldId="263"/>
            <ac:spMk id="10" creationId="{8E36B76F-16DD-4483-8AE5-E5684486D639}"/>
          </ac:spMkLst>
        </pc:spChg>
      </pc:sldChg>
      <pc:sldChg chg="modSp">
        <pc:chgData name="Levine, Erica" userId="S::erica.levine@mssm.edu::6d528d31-99e4-4f55-803c-0669c079a319" providerId="AD" clId="Web-{03A2BB1E-E08D-4FAA-EE1E-BC8311D30DC5}" dt="2019-10-31T16:30:19.732" v="3"/>
        <pc:sldMkLst>
          <pc:docMk/>
          <pc:sldMk cId="3729839006" sldId="267"/>
        </pc:sldMkLst>
        <pc:graphicFrameChg chg="mod modGraphic">
          <ac:chgData name="Levine, Erica" userId="S::erica.levine@mssm.edu::6d528d31-99e4-4f55-803c-0669c079a319" providerId="AD" clId="Web-{03A2BB1E-E08D-4FAA-EE1E-BC8311D30DC5}" dt="2019-10-31T16:30:19.732" v="3"/>
          <ac:graphicFrameMkLst>
            <pc:docMk/>
            <pc:sldMk cId="3729839006" sldId="267"/>
            <ac:graphicFrameMk id="2" creationId="{B6EA2411-ED3F-6146-821B-0A80CA546AE8}"/>
          </ac:graphicFrameMkLst>
        </pc:graphicFrameChg>
      </pc:sldChg>
      <pc:sldChg chg="addSp modSp">
        <pc:chgData name="Levine, Erica" userId="S::erica.levine@mssm.edu::6d528d31-99e4-4f55-803c-0669c079a319" providerId="AD" clId="Web-{03A2BB1E-E08D-4FAA-EE1E-BC8311D30DC5}" dt="2019-10-31T17:02:33.514" v="192" actId="1076"/>
        <pc:sldMkLst>
          <pc:docMk/>
          <pc:sldMk cId="2533492182" sldId="268"/>
        </pc:sldMkLst>
        <pc:spChg chg="add mod">
          <ac:chgData name="Levine, Erica" userId="S::erica.levine@mssm.edu::6d528d31-99e4-4f55-803c-0669c079a319" providerId="AD" clId="Web-{03A2BB1E-E08D-4FAA-EE1E-BC8311D30DC5}" dt="2019-10-31T17:02:33.514" v="192" actId="1076"/>
          <ac:spMkLst>
            <pc:docMk/>
            <pc:sldMk cId="2533492182" sldId="268"/>
            <ac:spMk id="3" creationId="{777DC3AE-2924-45D8-A2E0-93E64D4C398B}"/>
          </ac:spMkLst>
        </pc:spChg>
        <pc:spChg chg="mod">
          <ac:chgData name="Levine, Erica" userId="S::erica.levine@mssm.edu::6d528d31-99e4-4f55-803c-0669c079a319" providerId="AD" clId="Web-{03A2BB1E-E08D-4FAA-EE1E-BC8311D30DC5}" dt="2019-10-31T17:00:52.670" v="117" actId="20577"/>
          <ac:spMkLst>
            <pc:docMk/>
            <pc:sldMk cId="2533492182" sldId="268"/>
            <ac:spMk id="4" creationId="{86312ED0-2E90-4421-80CF-AF8EC3F84E75}"/>
          </ac:spMkLst>
        </pc:spChg>
      </pc:sldChg>
      <pc:sldChg chg="addSp modSp add del replId">
        <pc:chgData name="Levine, Erica" userId="S::erica.levine@mssm.edu::6d528d31-99e4-4f55-803c-0669c079a319" providerId="AD" clId="Web-{03A2BB1E-E08D-4FAA-EE1E-BC8311D30DC5}" dt="2019-10-31T17:10:06.295" v="453"/>
        <pc:sldMkLst>
          <pc:docMk/>
          <pc:sldMk cId="3372673964" sldId="269"/>
        </pc:sldMkLst>
        <pc:spChg chg="add mod">
          <ac:chgData name="Levine, Erica" userId="S::erica.levine@mssm.edu::6d528d31-99e4-4f55-803c-0669c079a319" providerId="AD" clId="Web-{03A2BB1E-E08D-4FAA-EE1E-BC8311D30DC5}" dt="2019-10-31T17:05:05.061" v="246" actId="20577"/>
          <ac:spMkLst>
            <pc:docMk/>
            <pc:sldMk cId="3372673964" sldId="269"/>
            <ac:spMk id="3" creationId="{E3BF2294-41BA-47BD-B562-6ACC98AD40A7}"/>
          </ac:spMkLst>
        </pc:spChg>
      </pc:sldChg>
      <pc:sldChg chg="addSp modSp add replId modNotes">
        <pc:chgData name="Levine, Erica" userId="S::erica.levine@mssm.edu::6d528d31-99e4-4f55-803c-0669c079a319" providerId="AD" clId="Web-{03A2BB1E-E08D-4FAA-EE1E-BC8311D30DC5}" dt="2019-10-31T18:59:07.423" v="1167" actId="20577"/>
        <pc:sldMkLst>
          <pc:docMk/>
          <pc:sldMk cId="4263864068" sldId="270"/>
        </pc:sldMkLst>
        <pc:spChg chg="add mod">
          <ac:chgData name="Levine, Erica" userId="S::erica.levine@mssm.edu::6d528d31-99e4-4f55-803c-0669c079a319" providerId="AD" clId="Web-{03A2BB1E-E08D-4FAA-EE1E-BC8311D30DC5}" dt="2019-10-31T17:09:57.717" v="452" actId="20577"/>
          <ac:spMkLst>
            <pc:docMk/>
            <pc:sldMk cId="4263864068" sldId="270"/>
            <ac:spMk id="3" creationId="{43AFFB29-5A90-47FC-91E6-E7F28CCAE106}"/>
          </ac:spMkLst>
        </pc:spChg>
        <pc:spChg chg="mod">
          <ac:chgData name="Levine, Erica" userId="S::erica.levine@mssm.edu::6d528d31-99e4-4f55-803c-0669c079a319" providerId="AD" clId="Web-{03A2BB1E-E08D-4FAA-EE1E-BC8311D30DC5}" dt="2019-10-31T18:59:07.423" v="1167" actId="20577"/>
          <ac:spMkLst>
            <pc:docMk/>
            <pc:sldMk cId="4263864068" sldId="270"/>
            <ac:spMk id="8" creationId="{945415E8-7C44-4D70-B793-92D30D77B93E}"/>
          </ac:spMkLst>
        </pc:spChg>
      </pc:sldChg>
      <pc:sldChg chg="addSp delSp modSp new modNotes">
        <pc:chgData name="Levine, Erica" userId="S::erica.levine@mssm.edu::6d528d31-99e4-4f55-803c-0669c079a319" providerId="AD" clId="Web-{03A2BB1E-E08D-4FAA-EE1E-BC8311D30DC5}" dt="2019-10-31T20:18:05.683" v="1250"/>
        <pc:sldMkLst>
          <pc:docMk/>
          <pc:sldMk cId="1630292379" sldId="271"/>
        </pc:sldMkLst>
        <pc:spChg chg="mod">
          <ac:chgData name="Levine, Erica" userId="S::erica.levine@mssm.edu::6d528d31-99e4-4f55-803c-0669c079a319" providerId="AD" clId="Web-{03A2BB1E-E08D-4FAA-EE1E-BC8311D30DC5}" dt="2019-10-31T17:14:14.983" v="651" actId="20577"/>
          <ac:spMkLst>
            <pc:docMk/>
            <pc:sldMk cId="1630292379" sldId="271"/>
            <ac:spMk id="2" creationId="{939B1958-DCAF-4139-BB2C-808AFC96ED0D}"/>
          </ac:spMkLst>
        </pc:spChg>
        <pc:spChg chg="add del mod">
          <ac:chgData name="Levine, Erica" userId="S::erica.levine@mssm.edu::6d528d31-99e4-4f55-803c-0669c079a319" providerId="AD" clId="Web-{03A2BB1E-E08D-4FAA-EE1E-BC8311D30DC5}" dt="2019-10-31T20:17:57.933" v="1234"/>
          <ac:spMkLst>
            <pc:docMk/>
            <pc:sldMk cId="1630292379" sldId="271"/>
            <ac:spMk id="4" creationId="{DFBFAD68-2ED1-4657-B72C-F4893638C083}"/>
          </ac:spMkLst>
        </pc:spChg>
        <pc:picChg chg="add mod">
          <ac:chgData name="Levine, Erica" userId="S::erica.levine@mssm.edu::6d528d31-99e4-4f55-803c-0669c079a319" providerId="AD" clId="Web-{03A2BB1E-E08D-4FAA-EE1E-BC8311D30DC5}" dt="2019-10-31T18:03:44.756" v="819" actId="1076"/>
          <ac:picMkLst>
            <pc:docMk/>
            <pc:sldMk cId="1630292379" sldId="271"/>
            <ac:picMk id="3" creationId="{16E8AB55-8B45-45E4-A2FA-71B72FB35009}"/>
          </ac:picMkLst>
        </pc:picChg>
      </pc:sldChg>
      <pc:sldChg chg="addSp delSp modSp new mod modClrScheme chgLayout modNotes">
        <pc:chgData name="Levine, Erica" userId="S::erica.levine@mssm.edu::6d528d31-99e4-4f55-803c-0669c079a319" providerId="AD" clId="Web-{03A2BB1E-E08D-4FAA-EE1E-BC8311D30DC5}" dt="2019-11-01T12:13:23.372" v="1776" actId="20577"/>
        <pc:sldMkLst>
          <pc:docMk/>
          <pc:sldMk cId="3036226294" sldId="272"/>
        </pc:sldMkLst>
        <pc:spChg chg="mod ord">
          <ac:chgData name="Levine, Erica" userId="S::erica.levine@mssm.edu::6d528d31-99e4-4f55-803c-0669c079a319" providerId="AD" clId="Web-{03A2BB1E-E08D-4FAA-EE1E-BC8311D30DC5}" dt="2019-10-31T20:24:48.572" v="1321"/>
          <ac:spMkLst>
            <pc:docMk/>
            <pc:sldMk cId="3036226294" sldId="272"/>
            <ac:spMk id="2" creationId="{B4B4D200-4AC6-40AB-9453-1832A0269418}"/>
          </ac:spMkLst>
        </pc:spChg>
        <pc:spChg chg="del">
          <ac:chgData name="Levine, Erica" userId="S::erica.levine@mssm.edu::6d528d31-99e4-4f55-803c-0669c079a319" providerId="AD" clId="Web-{03A2BB1E-E08D-4FAA-EE1E-BC8311D30DC5}" dt="2019-10-31T20:18:40.606" v="1260"/>
          <ac:spMkLst>
            <pc:docMk/>
            <pc:sldMk cId="3036226294" sldId="272"/>
            <ac:spMk id="3" creationId="{DFB41E90-6ADA-4620-B002-C2A54CA83CF0}"/>
          </ac:spMkLst>
        </pc:spChg>
        <pc:spChg chg="add mod">
          <ac:chgData name="Levine, Erica" userId="S::erica.levine@mssm.edu::6d528d31-99e4-4f55-803c-0669c079a319" providerId="AD" clId="Web-{03A2BB1E-E08D-4FAA-EE1E-BC8311D30DC5}" dt="2019-11-01T12:13:23.372" v="1776" actId="20577"/>
          <ac:spMkLst>
            <pc:docMk/>
            <pc:sldMk cId="3036226294" sldId="272"/>
            <ac:spMk id="6" creationId="{F6F08CA0-84CE-43BA-A885-4D5EAE7468F5}"/>
          </ac:spMkLst>
        </pc:spChg>
        <pc:picChg chg="add mod">
          <ac:chgData name="Levine, Erica" userId="S::erica.levine@mssm.edu::6d528d31-99e4-4f55-803c-0669c079a319" providerId="AD" clId="Web-{03A2BB1E-E08D-4FAA-EE1E-BC8311D30DC5}" dt="2019-11-01T12:10:39.948" v="1679" actId="1076"/>
          <ac:picMkLst>
            <pc:docMk/>
            <pc:sldMk cId="3036226294" sldId="272"/>
            <ac:picMk id="4" creationId="{A07A2164-D802-4F6B-B07E-E769AFCE0083}"/>
          </ac:picMkLst>
        </pc:picChg>
      </pc:sldChg>
      <pc:sldChg chg="modSp new">
        <pc:chgData name="Levine, Erica" userId="S::erica.levine@mssm.edu::6d528d31-99e4-4f55-803c-0669c079a319" providerId="AD" clId="Web-{03A2BB1E-E08D-4FAA-EE1E-BC8311D30DC5}" dt="2019-10-31T18:03:35.178" v="818" actId="20577"/>
        <pc:sldMkLst>
          <pc:docMk/>
          <pc:sldMk cId="2827939118" sldId="273"/>
        </pc:sldMkLst>
        <pc:spChg chg="mod">
          <ac:chgData name="Levine, Erica" userId="S::erica.levine@mssm.edu::6d528d31-99e4-4f55-803c-0669c079a319" providerId="AD" clId="Web-{03A2BB1E-E08D-4FAA-EE1E-BC8311D30DC5}" dt="2019-10-31T18:03:35.178" v="818" actId="20577"/>
          <ac:spMkLst>
            <pc:docMk/>
            <pc:sldMk cId="2827939118" sldId="273"/>
            <ac:spMk id="2" creationId="{0B73423C-9535-48C5-B842-86D9EC82E528}"/>
          </ac:spMkLst>
        </pc:spChg>
      </pc:sldChg>
      <pc:sldChg chg="addSp modSp new ord modNotes">
        <pc:chgData name="Levine, Erica" userId="S::erica.levine@mssm.edu::6d528d31-99e4-4f55-803c-0669c079a319" providerId="AD" clId="Web-{03A2BB1E-E08D-4FAA-EE1E-BC8311D30DC5}" dt="2019-10-31T19:58:24.691" v="1178"/>
        <pc:sldMkLst>
          <pc:docMk/>
          <pc:sldMk cId="940538091" sldId="274"/>
        </pc:sldMkLst>
        <pc:spChg chg="mod">
          <ac:chgData name="Levine, Erica" userId="S::erica.levine@mssm.edu::6d528d31-99e4-4f55-803c-0669c079a319" providerId="AD" clId="Web-{03A2BB1E-E08D-4FAA-EE1E-BC8311D30DC5}" dt="2019-10-31T19:58:22.831" v="1177" actId="20577"/>
          <ac:spMkLst>
            <pc:docMk/>
            <pc:sldMk cId="940538091" sldId="274"/>
            <ac:spMk id="2" creationId="{FA6BB858-CD1A-4EAE-BC0E-F0560B5724FF}"/>
          </ac:spMkLst>
        </pc:spChg>
        <pc:spChg chg="add mod">
          <ac:chgData name="Levine, Erica" userId="S::erica.levine@mssm.edu::6d528d31-99e4-4f55-803c-0669c079a319" providerId="AD" clId="Web-{03A2BB1E-E08D-4FAA-EE1E-BC8311D30DC5}" dt="2019-10-31T18:09:09.971" v="1149" actId="20577"/>
          <ac:spMkLst>
            <pc:docMk/>
            <pc:sldMk cId="940538091" sldId="274"/>
            <ac:spMk id="3" creationId="{4D81076F-B82F-4248-B924-D037F520E254}"/>
          </ac:spMkLst>
        </pc:spChg>
      </pc:sldChg>
      <pc:sldChg chg="modSp new">
        <pc:chgData name="Levine, Erica" userId="S::erica.levine@mssm.edu::6d528d31-99e4-4f55-803c-0669c079a319" providerId="AD" clId="Web-{03A2BB1E-E08D-4FAA-EE1E-BC8311D30DC5}" dt="2019-10-31T18:11:05.709" v="1157" actId="20577"/>
        <pc:sldMkLst>
          <pc:docMk/>
          <pc:sldMk cId="3933505775" sldId="275"/>
        </pc:sldMkLst>
        <pc:spChg chg="mod">
          <ac:chgData name="Levine, Erica" userId="S::erica.levine@mssm.edu::6d528d31-99e4-4f55-803c-0669c079a319" providerId="AD" clId="Web-{03A2BB1E-E08D-4FAA-EE1E-BC8311D30DC5}" dt="2019-10-31T18:11:05.709" v="1157" actId="20577"/>
          <ac:spMkLst>
            <pc:docMk/>
            <pc:sldMk cId="3933505775" sldId="275"/>
            <ac:spMk id="2" creationId="{BC604F13-10C8-425C-8226-199C25EC5E91}"/>
          </ac:spMkLst>
        </pc:spChg>
      </pc:sldChg>
      <pc:sldChg chg="addSp delSp modSp new mod modClrScheme chgLayout modNotes">
        <pc:chgData name="Levine, Erica" userId="S::erica.levine@mssm.edu::6d528d31-99e4-4f55-803c-0669c079a319" providerId="AD" clId="Web-{03A2BB1E-E08D-4FAA-EE1E-BC8311D30DC5}" dt="2019-10-31T20:19:30.561" v="1268"/>
        <pc:sldMkLst>
          <pc:docMk/>
          <pc:sldMk cId="1185387345" sldId="276"/>
        </pc:sldMkLst>
        <pc:spChg chg="mod ord">
          <ac:chgData name="Levine, Erica" userId="S::erica.levine@mssm.edu::6d528d31-99e4-4f55-803c-0669c079a319" providerId="AD" clId="Web-{03A2BB1E-E08D-4FAA-EE1E-BC8311D30DC5}" dt="2019-10-31T19:58:31.488" v="1196" actId="20577"/>
          <ac:spMkLst>
            <pc:docMk/>
            <pc:sldMk cId="1185387345" sldId="276"/>
            <ac:spMk id="2" creationId="{52E5838E-A9F1-41BF-831A-5704D84BA432}"/>
          </ac:spMkLst>
        </pc:spChg>
        <pc:spChg chg="del">
          <ac:chgData name="Levine, Erica" userId="S::erica.levine@mssm.edu::6d528d31-99e4-4f55-803c-0669c079a319" providerId="AD" clId="Web-{03A2BB1E-E08D-4FAA-EE1E-BC8311D30DC5}" dt="2019-10-31T18:17:19.660" v="1161"/>
          <ac:spMkLst>
            <pc:docMk/>
            <pc:sldMk cId="1185387345" sldId="276"/>
            <ac:spMk id="3" creationId="{B0722EBB-CFB7-49F5-A9E0-A407A66B08E1}"/>
          </ac:spMkLst>
        </pc:spChg>
        <pc:picChg chg="add mod">
          <ac:chgData name="Levine, Erica" userId="S::erica.levine@mssm.edu::6d528d31-99e4-4f55-803c-0669c079a319" providerId="AD" clId="Web-{03A2BB1E-E08D-4FAA-EE1E-BC8311D30DC5}" dt="2019-10-31T20:00:31.804" v="1198" actId="14100"/>
          <ac:picMkLst>
            <pc:docMk/>
            <pc:sldMk cId="1185387345" sldId="276"/>
            <ac:picMk id="3" creationId="{B0EC0EDA-4234-4449-B24B-39E5CB067446}"/>
          </ac:picMkLst>
        </pc:picChg>
      </pc:sldChg>
    </pc:docChg>
  </pc:docChgLst>
  <pc:docChgLst>
    <pc:chgData name="Levine, Erica" userId="S::erica.levine@mssm.edu::6d528d31-99e4-4f55-803c-0669c079a319" providerId="AD" clId="Web-{AC9C8F8B-4689-30D7-C47F-C9F3CE83E0C2}"/>
    <pc:docChg chg="addSld modSld sldOrd">
      <pc:chgData name="Levine, Erica" userId="S::erica.levine@mssm.edu::6d528d31-99e4-4f55-803c-0669c079a319" providerId="AD" clId="Web-{AC9C8F8B-4689-30D7-C47F-C9F3CE83E0C2}" dt="2019-11-01T15:59:42.326" v="300" actId="20577"/>
      <pc:docMkLst>
        <pc:docMk/>
      </pc:docMkLst>
      <pc:sldChg chg="modSp">
        <pc:chgData name="Levine, Erica" userId="S::erica.levine@mssm.edu::6d528d31-99e4-4f55-803c-0669c079a319" providerId="AD" clId="Web-{AC9C8F8B-4689-30D7-C47F-C9F3CE83E0C2}" dt="2019-11-01T15:44:29.342" v="13" actId="20577"/>
        <pc:sldMkLst>
          <pc:docMk/>
          <pc:sldMk cId="3310238381" sldId="260"/>
        </pc:sldMkLst>
        <pc:spChg chg="mod">
          <ac:chgData name="Levine, Erica" userId="S::erica.levine@mssm.edu::6d528d31-99e4-4f55-803c-0669c079a319" providerId="AD" clId="Web-{AC9C8F8B-4689-30D7-C47F-C9F3CE83E0C2}" dt="2019-11-01T15:44:29.342" v="13" actId="20577"/>
          <ac:spMkLst>
            <pc:docMk/>
            <pc:sldMk cId="3310238381" sldId="260"/>
            <ac:spMk id="2" creationId="{0BB5E1C0-917B-0D44-AB0F-9D81239F9AD3}"/>
          </ac:spMkLst>
        </pc:spChg>
      </pc:sldChg>
      <pc:sldChg chg="modSp">
        <pc:chgData name="Levine, Erica" userId="S::erica.levine@mssm.edu::6d528d31-99e4-4f55-803c-0669c079a319" providerId="AD" clId="Web-{AC9C8F8B-4689-30D7-C47F-C9F3CE83E0C2}" dt="2019-11-01T15:45:44.936" v="17" actId="20577"/>
        <pc:sldMkLst>
          <pc:docMk/>
          <pc:sldMk cId="1806364924" sldId="261"/>
        </pc:sldMkLst>
        <pc:spChg chg="mod">
          <ac:chgData name="Levine, Erica" userId="S::erica.levine@mssm.edu::6d528d31-99e4-4f55-803c-0669c079a319" providerId="AD" clId="Web-{AC9C8F8B-4689-30D7-C47F-C9F3CE83E0C2}" dt="2019-11-01T15:45:44.936" v="17" actId="20577"/>
          <ac:spMkLst>
            <pc:docMk/>
            <pc:sldMk cId="1806364924" sldId="261"/>
            <ac:spMk id="4" creationId="{BE062A9F-DB34-404A-95AF-8AC6668E5908}"/>
          </ac:spMkLst>
        </pc:spChg>
      </pc:sldChg>
      <pc:sldChg chg="modSp ord">
        <pc:chgData name="Levine, Erica" userId="S::erica.levine@mssm.edu::6d528d31-99e4-4f55-803c-0669c079a319" providerId="AD" clId="Web-{AC9C8F8B-4689-30D7-C47F-C9F3CE83E0C2}" dt="2019-11-01T15:46:41.014" v="39" actId="20577"/>
        <pc:sldMkLst>
          <pc:docMk/>
          <pc:sldMk cId="2696259233" sldId="262"/>
        </pc:sldMkLst>
        <pc:spChg chg="mod">
          <ac:chgData name="Levine, Erica" userId="S::erica.levine@mssm.edu::6d528d31-99e4-4f55-803c-0669c079a319" providerId="AD" clId="Web-{AC9C8F8B-4689-30D7-C47F-C9F3CE83E0C2}" dt="2019-11-01T15:46:41.014" v="39" actId="20577"/>
          <ac:spMkLst>
            <pc:docMk/>
            <pc:sldMk cId="2696259233" sldId="262"/>
            <ac:spMk id="4" creationId="{F3157F32-81CA-C64B-86CA-B832D8CEA198}"/>
          </ac:spMkLst>
        </pc:spChg>
      </pc:sldChg>
      <pc:sldChg chg="modSp">
        <pc:chgData name="Levine, Erica" userId="S::erica.levine@mssm.edu::6d528d31-99e4-4f55-803c-0669c079a319" providerId="AD" clId="Web-{AC9C8F8B-4689-30D7-C47F-C9F3CE83E0C2}" dt="2019-11-01T15:47:01.904" v="42" actId="14100"/>
        <pc:sldMkLst>
          <pc:docMk/>
          <pc:sldMk cId="1056004659" sldId="263"/>
        </pc:sldMkLst>
        <pc:spChg chg="mod">
          <ac:chgData name="Levine, Erica" userId="S::erica.levine@mssm.edu::6d528d31-99e4-4f55-803c-0669c079a319" providerId="AD" clId="Web-{AC9C8F8B-4689-30D7-C47F-C9F3CE83E0C2}" dt="2019-11-01T15:47:01.904" v="42" actId="14100"/>
          <ac:spMkLst>
            <pc:docMk/>
            <pc:sldMk cId="1056004659" sldId="263"/>
            <ac:spMk id="7" creationId="{F9BA0D83-E412-4D0F-A3CC-94EFE17E0EC1}"/>
          </ac:spMkLst>
        </pc:spChg>
      </pc:sldChg>
      <pc:sldChg chg="delSp modSp">
        <pc:chgData name="Levine, Erica" userId="S::erica.levine@mssm.edu::6d528d31-99e4-4f55-803c-0669c079a319" providerId="AD" clId="Web-{AC9C8F8B-4689-30D7-C47F-C9F3CE83E0C2}" dt="2019-11-01T15:46:14.779" v="23"/>
        <pc:sldMkLst>
          <pc:docMk/>
          <pc:sldMk cId="2533492182" sldId="268"/>
        </pc:sldMkLst>
        <pc:spChg chg="del mod">
          <ac:chgData name="Levine, Erica" userId="S::erica.levine@mssm.edu::6d528d31-99e4-4f55-803c-0669c079a319" providerId="AD" clId="Web-{AC9C8F8B-4689-30D7-C47F-C9F3CE83E0C2}" dt="2019-11-01T15:46:14.779" v="23"/>
          <ac:spMkLst>
            <pc:docMk/>
            <pc:sldMk cId="2533492182" sldId="268"/>
            <ac:spMk id="3" creationId="{777DC3AE-2924-45D8-A2E0-93E64D4C398B}"/>
          </ac:spMkLst>
        </pc:spChg>
      </pc:sldChg>
      <pc:sldChg chg="modSp">
        <pc:chgData name="Levine, Erica" userId="S::erica.levine@mssm.edu::6d528d31-99e4-4f55-803c-0669c079a319" providerId="AD" clId="Web-{AC9C8F8B-4689-30D7-C47F-C9F3CE83E0C2}" dt="2019-11-01T15:47:50.467" v="56" actId="20577"/>
        <pc:sldMkLst>
          <pc:docMk/>
          <pc:sldMk cId="940538091" sldId="274"/>
        </pc:sldMkLst>
        <pc:spChg chg="mod">
          <ac:chgData name="Levine, Erica" userId="S::erica.levine@mssm.edu::6d528d31-99e4-4f55-803c-0669c079a319" providerId="AD" clId="Web-{AC9C8F8B-4689-30D7-C47F-C9F3CE83E0C2}" dt="2019-11-01T15:47:50.467" v="56" actId="20577"/>
          <ac:spMkLst>
            <pc:docMk/>
            <pc:sldMk cId="940538091" sldId="274"/>
            <ac:spMk id="3" creationId="{4D81076F-B82F-4248-B924-D037F520E254}"/>
          </ac:spMkLst>
        </pc:spChg>
      </pc:sldChg>
      <pc:sldChg chg="ord">
        <pc:chgData name="Levine, Erica" userId="S::erica.levine@mssm.edu::6d528d31-99e4-4f55-803c-0669c079a319" providerId="AD" clId="Web-{AC9C8F8B-4689-30D7-C47F-C9F3CE83E0C2}" dt="2019-11-01T15:48:08.389" v="59"/>
        <pc:sldMkLst>
          <pc:docMk/>
          <pc:sldMk cId="3933505775" sldId="275"/>
        </pc:sldMkLst>
      </pc:sldChg>
      <pc:sldChg chg="addSp modSp add replId">
        <pc:chgData name="Levine, Erica" userId="S::erica.levine@mssm.edu::6d528d31-99e4-4f55-803c-0669c079a319" providerId="AD" clId="Web-{AC9C8F8B-4689-30D7-C47F-C9F3CE83E0C2}" dt="2019-11-01T15:56:40.763" v="222" actId="14100"/>
        <pc:sldMkLst>
          <pc:docMk/>
          <pc:sldMk cId="1487719139" sldId="277"/>
        </pc:sldMkLst>
        <pc:spChg chg="add mod">
          <ac:chgData name="Levine, Erica" userId="S::erica.levine@mssm.edu::6d528d31-99e4-4f55-803c-0669c079a319" providerId="AD" clId="Web-{AC9C8F8B-4689-30D7-C47F-C9F3CE83E0C2}" dt="2019-11-01T15:56:24.654" v="220" actId="14100"/>
          <ac:spMkLst>
            <pc:docMk/>
            <pc:sldMk cId="1487719139" sldId="277"/>
            <ac:spMk id="4" creationId="{9005285C-AF17-4630-B97B-1A02B3ECB383}"/>
          </ac:spMkLst>
        </pc:spChg>
        <pc:spChg chg="add mod">
          <ac:chgData name="Levine, Erica" userId="S::erica.levine@mssm.edu::6d528d31-99e4-4f55-803c-0669c079a319" providerId="AD" clId="Web-{AC9C8F8B-4689-30D7-C47F-C9F3CE83E0C2}" dt="2019-11-01T15:56:40.763" v="222" actId="14100"/>
          <ac:spMkLst>
            <pc:docMk/>
            <pc:sldMk cId="1487719139" sldId="277"/>
            <ac:spMk id="5" creationId="{D6EEFBAD-19D5-44AF-9FC0-C0A731C4C208}"/>
          </ac:spMkLst>
        </pc:spChg>
        <pc:spChg chg="add mod">
          <ac:chgData name="Levine, Erica" userId="S::erica.levine@mssm.edu::6d528d31-99e4-4f55-803c-0669c079a319" providerId="AD" clId="Web-{AC9C8F8B-4689-30D7-C47F-C9F3CE83E0C2}" dt="2019-11-01T15:56:15.310" v="217" actId="14100"/>
          <ac:spMkLst>
            <pc:docMk/>
            <pc:sldMk cId="1487719139" sldId="277"/>
            <ac:spMk id="6" creationId="{D4B3F967-2AAC-42FB-B5AD-8C16C34307AF}"/>
          </ac:spMkLst>
        </pc:spChg>
      </pc:sldChg>
      <pc:sldChg chg="addSp modSp new">
        <pc:chgData name="Levine, Erica" userId="S::erica.levine@mssm.edu::6d528d31-99e4-4f55-803c-0669c079a319" providerId="AD" clId="Web-{AC9C8F8B-4689-30D7-C47F-C9F3CE83E0C2}" dt="2019-11-01T15:59:42.310" v="299" actId="20577"/>
        <pc:sldMkLst>
          <pc:docMk/>
          <pc:sldMk cId="3800962695" sldId="278"/>
        </pc:sldMkLst>
        <pc:spChg chg="mod">
          <ac:chgData name="Levine, Erica" userId="S::erica.levine@mssm.edu::6d528d31-99e4-4f55-803c-0669c079a319" providerId="AD" clId="Web-{AC9C8F8B-4689-30D7-C47F-C9F3CE83E0C2}" dt="2019-11-01T15:57:34.576" v="227" actId="20577"/>
          <ac:spMkLst>
            <pc:docMk/>
            <pc:sldMk cId="3800962695" sldId="278"/>
            <ac:spMk id="2" creationId="{BC5DC3DA-772A-4F47-A9FA-8D5742589F44}"/>
          </ac:spMkLst>
        </pc:spChg>
        <pc:spChg chg="add mod">
          <ac:chgData name="Levine, Erica" userId="S::erica.levine@mssm.edu::6d528d31-99e4-4f55-803c-0669c079a319" providerId="AD" clId="Web-{AC9C8F8B-4689-30D7-C47F-C9F3CE83E0C2}" dt="2019-11-01T15:59:42.310" v="299" actId="20577"/>
          <ac:spMkLst>
            <pc:docMk/>
            <pc:sldMk cId="3800962695" sldId="278"/>
            <ac:spMk id="3" creationId="{C7A8EF27-D324-476D-A917-DD7261EEC35D}"/>
          </ac:spMkLst>
        </pc:spChg>
      </pc:sldChg>
    </pc:docChg>
  </pc:docChgLst>
  <pc:docChgLst>
    <pc:chgData name="Levine, Erica" userId="S::erica.levine@mssm.edu::6d528d31-99e4-4f55-803c-0669c079a319" providerId="AD" clId="Web-{6EAD250E-F426-221A-BA99-7777B82589E8}"/>
    <pc:docChg chg="addSld modSld">
      <pc:chgData name="Levine, Erica" userId="S::erica.levine@mssm.edu::6d528d31-99e4-4f55-803c-0669c079a319" providerId="AD" clId="Web-{6EAD250E-F426-221A-BA99-7777B82589E8}" dt="2019-10-31T15:02:00.615" v="170" actId="20577"/>
      <pc:docMkLst>
        <pc:docMk/>
      </pc:docMkLst>
      <pc:sldChg chg="modSp">
        <pc:chgData name="Levine, Erica" userId="S::erica.levine@mssm.edu::6d528d31-99e4-4f55-803c-0669c079a319" providerId="AD" clId="Web-{6EAD250E-F426-221A-BA99-7777B82589E8}" dt="2019-10-31T14:58:37.636" v="1" actId="20577"/>
        <pc:sldMkLst>
          <pc:docMk/>
          <pc:sldMk cId="1705236330" sldId="259"/>
        </pc:sldMkLst>
        <pc:spChg chg="mod">
          <ac:chgData name="Levine, Erica" userId="S::erica.levine@mssm.edu::6d528d31-99e4-4f55-803c-0669c079a319" providerId="AD" clId="Web-{6EAD250E-F426-221A-BA99-7777B82589E8}" dt="2019-10-31T14:58:37.636" v="1" actId="20577"/>
          <ac:spMkLst>
            <pc:docMk/>
            <pc:sldMk cId="1705236330" sldId="259"/>
            <ac:spMk id="2" creationId="{FFAFA238-065B-C242-A397-86EF549BC71F}"/>
          </ac:spMkLst>
        </pc:spChg>
      </pc:sldChg>
      <pc:sldChg chg="delSp modSp mod modClrScheme chgLayout">
        <pc:chgData name="Levine, Erica" userId="S::erica.levine@mssm.edu::6d528d31-99e4-4f55-803c-0669c079a319" providerId="AD" clId="Web-{6EAD250E-F426-221A-BA99-7777B82589E8}" dt="2019-10-31T14:59:09.262" v="3"/>
        <pc:sldMkLst>
          <pc:docMk/>
          <pc:sldMk cId="1806364924" sldId="261"/>
        </pc:sldMkLst>
        <pc:spChg chg="del">
          <ac:chgData name="Levine, Erica" userId="S::erica.levine@mssm.edu::6d528d31-99e4-4f55-803c-0669c079a319" providerId="AD" clId="Web-{6EAD250E-F426-221A-BA99-7777B82589E8}" dt="2019-10-31T14:59:09.262" v="3"/>
          <ac:spMkLst>
            <pc:docMk/>
            <pc:sldMk cId="1806364924" sldId="261"/>
            <ac:spMk id="2" creationId="{18401EF9-76C8-7F49-B1AF-1448AE2E67AC}"/>
          </ac:spMkLst>
        </pc:spChg>
        <pc:spChg chg="del">
          <ac:chgData name="Levine, Erica" userId="S::erica.levine@mssm.edu::6d528d31-99e4-4f55-803c-0669c079a319" providerId="AD" clId="Web-{6EAD250E-F426-221A-BA99-7777B82589E8}" dt="2019-10-31T14:59:09.262" v="3"/>
          <ac:spMkLst>
            <pc:docMk/>
            <pc:sldMk cId="1806364924" sldId="261"/>
            <ac:spMk id="3" creationId="{8901AE20-2307-0B4C-BC31-EDA330DABC8C}"/>
          </ac:spMkLst>
        </pc:spChg>
        <pc:spChg chg="mod ord">
          <ac:chgData name="Levine, Erica" userId="S::erica.levine@mssm.edu::6d528d31-99e4-4f55-803c-0669c079a319" providerId="AD" clId="Web-{6EAD250E-F426-221A-BA99-7777B82589E8}" dt="2019-10-31T14:59:09.262" v="3"/>
          <ac:spMkLst>
            <pc:docMk/>
            <pc:sldMk cId="1806364924" sldId="261"/>
            <ac:spMk id="4" creationId="{BE062A9F-DB34-404A-95AF-8AC6668E5908}"/>
          </ac:spMkLst>
        </pc:spChg>
      </pc:sldChg>
      <pc:sldChg chg="modSp">
        <pc:chgData name="Levine, Erica" userId="S::erica.levine@mssm.edu::6d528d31-99e4-4f55-803c-0669c079a319" providerId="AD" clId="Web-{6EAD250E-F426-221A-BA99-7777B82589E8}" dt="2019-10-31T15:00:04.562" v="28" actId="1076"/>
        <pc:sldMkLst>
          <pc:docMk/>
          <pc:sldMk cId="2696259233" sldId="262"/>
        </pc:sldMkLst>
        <pc:spChg chg="mod">
          <ac:chgData name="Levine, Erica" userId="S::erica.levine@mssm.edu::6d528d31-99e4-4f55-803c-0669c079a319" providerId="AD" clId="Web-{6EAD250E-F426-221A-BA99-7777B82589E8}" dt="2019-10-31T15:00:04.562" v="28" actId="1076"/>
          <ac:spMkLst>
            <pc:docMk/>
            <pc:sldMk cId="2696259233" sldId="262"/>
            <ac:spMk id="4" creationId="{F3157F32-81CA-C64B-86CA-B832D8CEA198}"/>
          </ac:spMkLst>
        </pc:spChg>
      </pc:sldChg>
      <pc:sldChg chg="modSp">
        <pc:chgData name="Levine, Erica" userId="S::erica.levine@mssm.edu::6d528d31-99e4-4f55-803c-0669c079a319" providerId="AD" clId="Web-{6EAD250E-F426-221A-BA99-7777B82589E8}" dt="2019-10-31T14:58:43.073" v="2" actId="14100"/>
        <pc:sldMkLst>
          <pc:docMk/>
          <pc:sldMk cId="3729839006" sldId="267"/>
        </pc:sldMkLst>
        <pc:spChg chg="mod">
          <ac:chgData name="Levine, Erica" userId="S::erica.levine@mssm.edu::6d528d31-99e4-4f55-803c-0669c079a319" providerId="AD" clId="Web-{6EAD250E-F426-221A-BA99-7777B82589E8}" dt="2019-10-31T14:58:43.073" v="2" actId="14100"/>
          <ac:spMkLst>
            <pc:docMk/>
            <pc:sldMk cId="3729839006" sldId="267"/>
            <ac:spMk id="3" creationId="{44206FE0-3617-3444-9990-448E57399527}"/>
          </ac:spMkLst>
        </pc:spChg>
      </pc:sldChg>
      <pc:sldChg chg="addSp delSp modSp new">
        <pc:chgData name="Levine, Erica" userId="S::erica.levine@mssm.edu::6d528d31-99e4-4f55-803c-0669c079a319" providerId="AD" clId="Web-{6EAD250E-F426-221A-BA99-7777B82589E8}" dt="2019-10-31T15:01:59.364" v="169" actId="20577"/>
        <pc:sldMkLst>
          <pc:docMk/>
          <pc:sldMk cId="2533492182" sldId="268"/>
        </pc:sldMkLst>
        <pc:spChg chg="mod">
          <ac:chgData name="Levine, Erica" userId="S::erica.levine@mssm.edu::6d528d31-99e4-4f55-803c-0669c079a319" providerId="AD" clId="Web-{6EAD250E-F426-221A-BA99-7777B82589E8}" dt="2019-10-31T15:00:13.953" v="37" actId="20577"/>
          <ac:spMkLst>
            <pc:docMk/>
            <pc:sldMk cId="2533492182" sldId="268"/>
            <ac:spMk id="2" creationId="{54467FE5-793C-476A-A3ED-3382770ECC50}"/>
          </ac:spMkLst>
        </pc:spChg>
        <pc:spChg chg="del">
          <ac:chgData name="Levine, Erica" userId="S::erica.levine@mssm.edu::6d528d31-99e4-4f55-803c-0669c079a319" providerId="AD" clId="Web-{6EAD250E-F426-221A-BA99-7777B82589E8}" dt="2019-10-31T15:00:15.875" v="38"/>
          <ac:spMkLst>
            <pc:docMk/>
            <pc:sldMk cId="2533492182" sldId="268"/>
            <ac:spMk id="3" creationId="{97BF3653-93E9-4067-A2E5-47708B2D5BC2}"/>
          </ac:spMkLst>
        </pc:spChg>
        <pc:spChg chg="add mod">
          <ac:chgData name="Levine, Erica" userId="S::erica.levine@mssm.edu::6d528d31-99e4-4f55-803c-0669c079a319" providerId="AD" clId="Web-{6EAD250E-F426-221A-BA99-7777B82589E8}" dt="2019-10-31T15:01:59.364" v="169" actId="20577"/>
          <ac:spMkLst>
            <pc:docMk/>
            <pc:sldMk cId="2533492182" sldId="268"/>
            <ac:spMk id="4" creationId="{86312ED0-2E90-4421-80CF-AF8EC3F84E75}"/>
          </ac:spMkLst>
        </pc:spChg>
      </pc:sldChg>
    </pc:docChg>
  </pc:docChgLst>
  <pc:docChgLst>
    <pc:chgData name="Levine, Erica" userId="S::erica.levine@mssm.edu::6d528d31-99e4-4f55-803c-0669c079a319" providerId="AD" clId="Web-{2A7348D9-A288-625B-AB8B-EFD188BFDCF5}"/>
    <pc:docChg chg="modSld">
      <pc:chgData name="Levine, Erica" userId="S::erica.levine@mssm.edu::6d528d31-99e4-4f55-803c-0669c079a319" providerId="AD" clId="Web-{2A7348D9-A288-625B-AB8B-EFD188BFDCF5}" dt="2019-11-04T14:48:52.327" v="411" actId="14100"/>
      <pc:docMkLst>
        <pc:docMk/>
      </pc:docMkLst>
      <pc:sldChg chg="addSp modSp">
        <pc:chgData name="Levine, Erica" userId="S::erica.levine@mssm.edu::6d528d31-99e4-4f55-803c-0669c079a319" providerId="AD" clId="Web-{2A7348D9-A288-625B-AB8B-EFD188BFDCF5}" dt="2019-11-04T14:38:48.138" v="390" actId="20577"/>
        <pc:sldMkLst>
          <pc:docMk/>
          <pc:sldMk cId="2696259233" sldId="262"/>
        </pc:sldMkLst>
        <pc:spChg chg="add mod">
          <ac:chgData name="Levine, Erica" userId="S::erica.levine@mssm.edu::6d528d31-99e4-4f55-803c-0669c079a319" providerId="AD" clId="Web-{2A7348D9-A288-625B-AB8B-EFD188BFDCF5}" dt="2019-11-04T14:38:48.138" v="390" actId="20577"/>
          <ac:spMkLst>
            <pc:docMk/>
            <pc:sldMk cId="2696259233" sldId="262"/>
            <ac:spMk id="3" creationId="{51472AD2-0CA7-4CB1-8EF5-36DA145C891E}"/>
          </ac:spMkLst>
        </pc:spChg>
        <pc:spChg chg="mod">
          <ac:chgData name="Levine, Erica" userId="S::erica.levine@mssm.edu::6d528d31-99e4-4f55-803c-0669c079a319" providerId="AD" clId="Web-{2A7348D9-A288-625B-AB8B-EFD188BFDCF5}" dt="2019-11-04T14:36:41.763" v="383" actId="20577"/>
          <ac:spMkLst>
            <pc:docMk/>
            <pc:sldMk cId="2696259233" sldId="262"/>
            <ac:spMk id="4" creationId="{F3157F32-81CA-C64B-86CA-B832D8CEA198}"/>
          </ac:spMkLst>
        </pc:spChg>
      </pc:sldChg>
      <pc:sldChg chg="modSp">
        <pc:chgData name="Levine, Erica" userId="S::erica.levine@mssm.edu::6d528d31-99e4-4f55-803c-0669c079a319" providerId="AD" clId="Web-{2A7348D9-A288-625B-AB8B-EFD188BFDCF5}" dt="2019-11-04T14:26:06.636" v="299"/>
        <pc:sldMkLst>
          <pc:docMk/>
          <pc:sldMk cId="3729839006" sldId="267"/>
        </pc:sldMkLst>
        <pc:graphicFrameChg chg="mod modGraphic">
          <ac:chgData name="Levine, Erica" userId="S::erica.levine@mssm.edu::6d528d31-99e4-4f55-803c-0669c079a319" providerId="AD" clId="Web-{2A7348D9-A288-625B-AB8B-EFD188BFDCF5}" dt="2019-11-04T14:26:06.636" v="299"/>
          <ac:graphicFrameMkLst>
            <pc:docMk/>
            <pc:sldMk cId="3729839006" sldId="267"/>
            <ac:graphicFrameMk id="2" creationId="{B6EA2411-ED3F-6146-821B-0A80CA546AE8}"/>
          </ac:graphicFrameMkLst>
        </pc:graphicFrameChg>
      </pc:sldChg>
      <pc:sldChg chg="modSp">
        <pc:chgData name="Levine, Erica" userId="S::erica.levine@mssm.edu::6d528d31-99e4-4f55-803c-0669c079a319" providerId="AD" clId="Web-{2A7348D9-A288-625B-AB8B-EFD188BFDCF5}" dt="2019-11-04T14:48:52.327" v="411" actId="14100"/>
        <pc:sldMkLst>
          <pc:docMk/>
          <pc:sldMk cId="2533492182" sldId="268"/>
        </pc:sldMkLst>
        <pc:spChg chg="mod">
          <ac:chgData name="Levine, Erica" userId="S::erica.levine@mssm.edu::6d528d31-99e4-4f55-803c-0669c079a319" providerId="AD" clId="Web-{2A7348D9-A288-625B-AB8B-EFD188BFDCF5}" dt="2019-11-04T14:48:52.327" v="411" actId="14100"/>
          <ac:spMkLst>
            <pc:docMk/>
            <pc:sldMk cId="2533492182" sldId="268"/>
            <ac:spMk id="4" creationId="{86312ED0-2E90-4421-80CF-AF8EC3F84E75}"/>
          </ac:spMkLst>
        </pc:spChg>
      </pc:sldChg>
      <pc:sldChg chg="modSp">
        <pc:chgData name="Levine, Erica" userId="S::erica.levine@mssm.edu::6d528d31-99e4-4f55-803c-0669c079a319" providerId="AD" clId="Web-{2A7348D9-A288-625B-AB8B-EFD188BFDCF5}" dt="2019-11-04T14:46:47.280" v="406" actId="20577"/>
        <pc:sldMkLst>
          <pc:docMk/>
          <pc:sldMk cId="940538091" sldId="274"/>
        </pc:sldMkLst>
        <pc:spChg chg="mod">
          <ac:chgData name="Levine, Erica" userId="S::erica.levine@mssm.edu::6d528d31-99e4-4f55-803c-0669c079a319" providerId="AD" clId="Web-{2A7348D9-A288-625B-AB8B-EFD188BFDCF5}" dt="2019-11-04T14:46:47.280" v="406" actId="20577"/>
          <ac:spMkLst>
            <pc:docMk/>
            <pc:sldMk cId="940538091" sldId="274"/>
            <ac:spMk id="3" creationId="{4D81076F-B82F-4248-B924-D037F520E2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blog.atriushealth.org/2018/05/mindful-eating/"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dirty="0"/>
              <a:t>Instead of "healthy foods" we talk about "less processed/balanced" food v. Processed food</a:t>
            </a:r>
          </a:p>
          <a:p>
            <a:pPr>
              <a:buNone/>
            </a:pPr>
            <a:endParaRPr lang="en-US" dirty="0"/>
          </a:p>
          <a:p>
            <a:pPr>
              <a:buNone/>
            </a:pPr>
            <a:endParaRPr lang="en-US" dirty="0">
              <a:latin typeface="Calibri"/>
              <a:cs typeface="Calibri"/>
            </a:endParaRPr>
          </a:p>
        </p:txBody>
      </p:sp>
    </p:spTree>
    <p:extLst>
      <p:ext uri="{BB962C8B-B14F-4D97-AF65-F5344CB8AC3E}">
        <p14:creationId xmlns:p14="http://schemas.microsoft.com/office/powerpoint/2010/main" val="2768733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dirty="0">
                <a:latin typeface="Calibri"/>
                <a:cs typeface="Calibri"/>
              </a:rPr>
              <a:t>To answer the "What is different" question, listen for:</a:t>
            </a:r>
          </a:p>
          <a:p>
            <a:pPr>
              <a:buNone/>
            </a:pPr>
            <a:r>
              <a:rPr lang="en-US" dirty="0">
                <a:latin typeface="Calibri"/>
                <a:cs typeface="Calibri"/>
              </a:rPr>
              <a:t>- processed food is cheaper/easier to get and eat</a:t>
            </a:r>
          </a:p>
          <a:p>
            <a:pPr>
              <a:buNone/>
            </a:pPr>
            <a:r>
              <a:rPr lang="en-US" dirty="0">
                <a:latin typeface="Calibri"/>
                <a:cs typeface="Calibri"/>
              </a:rPr>
              <a:t>- processed food is more available/convenient</a:t>
            </a:r>
          </a:p>
          <a:p>
            <a:pPr>
              <a:buNone/>
            </a:pPr>
            <a:r>
              <a:rPr lang="en-US" dirty="0">
                <a:latin typeface="Calibri"/>
                <a:cs typeface="Calibri"/>
              </a:rPr>
              <a:t>- ask, how do we feel when we eat mostly from one list v. mostly from the other?</a:t>
            </a:r>
          </a:p>
          <a:p>
            <a:pPr>
              <a:buNone/>
            </a:pPr>
            <a:r>
              <a:rPr lang="en-US" dirty="0">
                <a:latin typeface="Calibri"/>
                <a:cs typeface="Calibri"/>
              </a:rPr>
              <a:t>- Historically, we've either been fully reliant on the list on the left or mostly reliant on it. Then things started to change, and packaging/portions got more and bigger </a:t>
            </a:r>
          </a:p>
          <a:p>
            <a:pPr>
              <a:buNone/>
            </a:pPr>
            <a:endParaRPr lang="en-US" dirty="0">
              <a:latin typeface="Calibri"/>
              <a:cs typeface="Calibri"/>
            </a:endParaRPr>
          </a:p>
        </p:txBody>
      </p:sp>
    </p:spTree>
    <p:extLst>
      <p:ext uri="{BB962C8B-B14F-4D97-AF65-F5344CB8AC3E}">
        <p14:creationId xmlns:p14="http://schemas.microsoft.com/office/powerpoint/2010/main" val="674155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Calories are energy – like a car needs gas to move</a:t>
            </a:r>
          </a:p>
          <a:p>
            <a:pPr>
              <a:buNone/>
            </a:pPr>
            <a:r>
              <a:rPr lang="en-US"/>
              <a:t>For example, green leafy vegetables contain mostly water, vitamins, minerals, fiber and have only a few calories!</a:t>
            </a:r>
          </a:p>
          <a:p>
            <a:pPr>
              <a:buNone/>
            </a:pPr>
            <a:r>
              <a:rPr lang="en-US" i="1"/>
              <a:t>(For your reference: Fat has the most calories for its weight, meaning that fat has 9 calories per gram, while protein and carbohydrates have only 4 calories per gram).</a:t>
            </a:r>
            <a:endParaRPr lang="en-US"/>
          </a:p>
          <a:p>
            <a:pPr>
              <a:buNone/>
            </a:pPr>
            <a:endParaRPr lang="en-US" dirty="0">
              <a:latin typeface="Calibri"/>
              <a:cs typeface="Calibri"/>
            </a:endParaRPr>
          </a:p>
        </p:txBody>
      </p:sp>
    </p:spTree>
    <p:extLst>
      <p:ext uri="{BB962C8B-B14F-4D97-AF65-F5344CB8AC3E}">
        <p14:creationId xmlns:p14="http://schemas.microsoft.com/office/powerpoint/2010/main" val="2525066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Source: </a:t>
            </a:r>
            <a:r>
              <a:rPr lang="en-US"/>
              <a:t>https://health.gov/dietaryguidelines/dga2005/healthieryou/html/tips_food_label.html</a:t>
            </a:r>
            <a:endParaRPr lang="en-US">
              <a:latin typeface="Calibri"/>
              <a:cs typeface="Calibri"/>
            </a:endParaRPr>
          </a:p>
        </p:txBody>
      </p:sp>
    </p:spTree>
    <p:extLst>
      <p:ext uri="{BB962C8B-B14F-4D97-AF65-F5344CB8AC3E}">
        <p14:creationId xmlns:p14="http://schemas.microsoft.com/office/powerpoint/2010/main" val="3078377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Source: </a:t>
            </a:r>
            <a:r>
              <a:rPr lang="en-US"/>
              <a:t>https://health.gov/dietaryguidelines/dga2005/healthieryou/html/tips_food_label.html</a:t>
            </a:r>
            <a:endParaRPr lang="en-US">
              <a:latin typeface="Calibri"/>
              <a:cs typeface="Calibri"/>
            </a:endParaRPr>
          </a:p>
        </p:txBody>
      </p:sp>
    </p:spTree>
    <p:extLst>
      <p:ext uri="{BB962C8B-B14F-4D97-AF65-F5344CB8AC3E}">
        <p14:creationId xmlns:p14="http://schemas.microsoft.com/office/powerpoint/2010/main" val="747910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dirty="0">
                <a:latin typeface="Calibri"/>
                <a:cs typeface="Calibri"/>
              </a:rPr>
              <a:t>Hard to talk about how our diet has changed without also talking about how portion sizes have changed over time.</a:t>
            </a:r>
          </a:p>
          <a:p>
            <a:pPr>
              <a:buNone/>
            </a:pPr>
            <a:r>
              <a:rPr lang="en-US">
                <a:latin typeface="Calibri"/>
                <a:cs typeface="Calibri"/>
              </a:rPr>
              <a:t>At end of video, ask for main takeaways – stress that this hasn't just happened in fast food – it's happened with most packaged/pre-made foods we buy</a:t>
            </a:r>
          </a:p>
          <a:p>
            <a:pPr>
              <a:buNone/>
            </a:pPr>
            <a:r>
              <a:rPr lang="en-US">
                <a:latin typeface="Calibri"/>
                <a:cs typeface="Calibri"/>
              </a:rPr>
              <a:t>How has this affected our eating patterns?</a:t>
            </a:r>
            <a:endParaRPr lang="en-US" dirty="0">
              <a:latin typeface="Calibri"/>
              <a:cs typeface="Calibri"/>
            </a:endParaRPr>
          </a:p>
        </p:txBody>
      </p:sp>
    </p:spTree>
    <p:extLst>
      <p:ext uri="{BB962C8B-B14F-4D97-AF65-F5344CB8AC3E}">
        <p14:creationId xmlns:p14="http://schemas.microsoft.com/office/powerpoint/2010/main" val="368143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Most people enjoy their food and eat comfortably when they're between a 3 and a 6 on the scale. </a:t>
            </a:r>
          </a:p>
          <a:p>
            <a:pPr>
              <a:buNone/>
            </a:pPr>
            <a:endParaRPr lang="en-US" dirty="0">
              <a:latin typeface="Calibri"/>
              <a:cs typeface="Calibri"/>
            </a:endParaRPr>
          </a:p>
          <a:p>
            <a:pPr>
              <a:buNone/>
            </a:pPr>
            <a:r>
              <a:rPr lang="en-US">
                <a:latin typeface="Calibri"/>
                <a:cs typeface="Calibri"/>
              </a:rPr>
              <a:t>Image source: </a:t>
            </a:r>
            <a:r>
              <a:rPr lang="en-US" dirty="0">
                <a:hlinkClick r:id="rId3"/>
              </a:rPr>
              <a:t>https://blog.atriushealth.org/2018/05/mindful-eating/</a:t>
            </a:r>
            <a:endParaRPr lang="en-US" dirty="0">
              <a:latin typeface="Calibri"/>
              <a:cs typeface="Calibri"/>
            </a:endParaRPr>
          </a:p>
          <a:p>
            <a:pPr>
              <a:buNone/>
            </a:pPr>
            <a:endParaRPr lang="en-US" dirty="0"/>
          </a:p>
        </p:txBody>
      </p:sp>
    </p:spTree>
    <p:extLst>
      <p:ext uri="{BB962C8B-B14F-4D97-AF65-F5344CB8AC3E}">
        <p14:creationId xmlns:p14="http://schemas.microsoft.com/office/powerpoint/2010/main" val="640593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602556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bg>
      <p:bgPr>
        <a:solidFill>
          <a:srgbClr val="FFFFFF"/>
        </a:solidFill>
        <a:effectLst/>
      </p:bgPr>
    </p:bg>
    <p:spTree>
      <p:nvGrpSpPr>
        <p:cNvPr id="1" name="Shape 9"/>
        <p:cNvGrpSpPr/>
        <p:nvPr/>
      </p:nvGrpSpPr>
      <p:grpSpPr>
        <a:xfrm>
          <a:off x="0" y="0"/>
          <a:ext cx="0" cy="0"/>
          <a:chOff x="0" y="0"/>
          <a:chExt cx="0" cy="0"/>
        </a:xfrm>
      </p:grpSpPr>
      <p:sp>
        <p:nvSpPr>
          <p:cNvPr id="21" name="Google Shape;18;p4">
            <a:extLst>
              <a:ext uri="{FF2B5EF4-FFF2-40B4-BE49-F238E27FC236}">
                <a16:creationId xmlns:a16="http://schemas.microsoft.com/office/drawing/2014/main" id="{05C5BA6E-F5A5-CB4F-B7A8-136094999587}"/>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782200" y="1419450"/>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Clr>
                <a:srgbClr val="00AEEF"/>
              </a:buClr>
              <a:buSzPts val="4800"/>
              <a:buNone/>
              <a:defRPr sz="4800" b="1" i="0">
                <a:solidFill>
                  <a:schemeClr val="tx2">
                    <a:lumMod val="75000"/>
                  </a:schemeClr>
                </a:solidFill>
                <a:latin typeface="Ingeborg Heavy" panose="02070503040600000004" pitchFamily="18" charset="77"/>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13" name="Google Shape;13;p2"/>
          <p:cNvSpPr txBox="1">
            <a:spLocks noGrp="1"/>
          </p:cNvSpPr>
          <p:nvPr>
            <p:ph type="subTitle" idx="1"/>
          </p:nvPr>
        </p:nvSpPr>
        <p:spPr>
          <a:xfrm>
            <a:off x="782200" y="2262305"/>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434343"/>
              </a:buClr>
              <a:buSzPts val="1800"/>
              <a:buNone/>
              <a:defRPr sz="2400" b="0" i="0">
                <a:solidFill>
                  <a:schemeClr val="tx2">
                    <a:lumMod val="75000"/>
                  </a:schemeClr>
                </a:solidFill>
                <a:latin typeface="Nunito" pitchFamily="2" charset="77"/>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dirty="0"/>
          </a:p>
        </p:txBody>
      </p:sp>
      <p:sp>
        <p:nvSpPr>
          <p:cNvPr id="20" name="Rectangle 19">
            <a:extLst>
              <a:ext uri="{FF2B5EF4-FFF2-40B4-BE49-F238E27FC236}">
                <a16:creationId xmlns:a16="http://schemas.microsoft.com/office/drawing/2014/main" id="{6C7545E2-F369-B743-8854-19E015BD9AA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ACAD751-996E-BF4D-A97B-351672137A6F}"/>
              </a:ext>
            </a:extLst>
          </p:cNvPr>
          <p:cNvPicPr>
            <a:picLocks noChangeAspect="1"/>
          </p:cNvPicPr>
          <p:nvPr userDrawn="1"/>
        </p:nvPicPr>
        <p:blipFill>
          <a:blip r:embed="rId2"/>
          <a:stretch>
            <a:fillRect/>
          </a:stretch>
        </p:blipFill>
        <p:spPr>
          <a:xfrm>
            <a:off x="5825067" y="3979333"/>
            <a:ext cx="2819336" cy="63064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userDrawn="1">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b="1" i="0">
                <a:solidFill>
                  <a:schemeClr val="accent4"/>
                </a:solidFill>
                <a:latin typeface="Ingeborg Heavy" panose="02070503040600000004" pitchFamily="18" charset="77"/>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dirty="0"/>
          </a:p>
        </p:txBody>
      </p:sp>
      <p:pic>
        <p:nvPicPr>
          <p:cNvPr id="5" name="Picture 4">
            <a:extLst>
              <a:ext uri="{FF2B5EF4-FFF2-40B4-BE49-F238E27FC236}">
                <a16:creationId xmlns:a16="http://schemas.microsoft.com/office/drawing/2014/main" id="{4DD95D41-0E98-0F4A-A88B-D47C9EC3618D}"/>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p:nvPr/>
        </p:nvSpPr>
        <p:spPr>
          <a:xfrm rot="10800000" flipH="1">
            <a:off x="0" y="-88900"/>
            <a:ext cx="9144000" cy="5232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body" idx="1"/>
          </p:nvPr>
        </p:nvSpPr>
        <p:spPr>
          <a:xfrm>
            <a:off x="47190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5" name="Google Shape;25;p5"/>
          <p:cNvSpPr txBox="1">
            <a:spLocks noGrp="1"/>
          </p:cNvSpPr>
          <p:nvPr>
            <p:ph type="body" idx="2"/>
          </p:nvPr>
        </p:nvSpPr>
        <p:spPr>
          <a:xfrm>
            <a:off x="469425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title"/>
          </p:nvPr>
        </p:nvSpPr>
        <p:spPr>
          <a:xfrm>
            <a:off x="471900" y="1291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None/>
              <a:defRPr b="1" i="0">
                <a:solidFill>
                  <a:srgbClr val="00AEEF"/>
                </a:solidFill>
                <a:latin typeface="Ingeborg" panose="02070503040600000004" pitchFamily="18" charset="77"/>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dirty="0"/>
          </a:p>
        </p:txBody>
      </p:sp>
      <p:sp>
        <p:nvSpPr>
          <p:cNvPr id="9" name="Rectangle 8">
            <a:extLst>
              <a:ext uri="{FF2B5EF4-FFF2-40B4-BE49-F238E27FC236}">
                <a16:creationId xmlns:a16="http://schemas.microsoft.com/office/drawing/2014/main" id="{41C21F07-BE34-B045-AFED-402B4F5B33E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BE567AFC-A1CF-3E41-8BAE-8067E4EC5ECD}"/>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b="1" i="0">
                <a:solidFill>
                  <a:schemeClr val="accent4"/>
                </a:solidFill>
                <a:latin typeface="Ingeborg" panose="02070503040600000004" pitchFamily="18" charset="77"/>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dirty="0"/>
          </a:p>
        </p:txBody>
      </p:sp>
      <p:pic>
        <p:nvPicPr>
          <p:cNvPr id="6" name="Picture 5">
            <a:extLst>
              <a:ext uri="{FF2B5EF4-FFF2-40B4-BE49-F238E27FC236}">
                <a16:creationId xmlns:a16="http://schemas.microsoft.com/office/drawing/2014/main" id="{E125D444-6A30-4442-ACF6-08AEF29EC0D2}"/>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sz="2400" b="1" i="0">
                <a:solidFill>
                  <a:schemeClr val="accent4"/>
                </a:solidFill>
                <a:latin typeface="Ingeborg Heavy" panose="02070503040600000004" pitchFamily="18" charset="77"/>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dirty="0"/>
          </a:p>
        </p:txBody>
      </p:sp>
      <p:sp>
        <p:nvSpPr>
          <p:cNvPr id="35" name="Google Shape;35;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lgn="l">
              <a:spcBef>
                <a:spcPts val="0"/>
              </a:spcBef>
              <a:spcAft>
                <a:spcPts val="0"/>
              </a:spcAft>
              <a:buClr>
                <a:schemeClr val="lt1"/>
              </a:buClr>
              <a:buSzPts val="1200"/>
              <a:buChar char="●"/>
              <a:defRPr sz="1200" b="1" i="0">
                <a:solidFill>
                  <a:schemeClr val="accent4"/>
                </a:solidFill>
                <a:latin typeface="Nunito" pitchFamily="2" charset="77"/>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dirty="0"/>
          </a:p>
        </p:txBody>
      </p:sp>
      <p:pic>
        <p:nvPicPr>
          <p:cNvPr id="6" name="Picture 5">
            <a:extLst>
              <a:ext uri="{FF2B5EF4-FFF2-40B4-BE49-F238E27FC236}">
                <a16:creationId xmlns:a16="http://schemas.microsoft.com/office/drawing/2014/main" id="{6FA00818-79AB-3F4F-B917-4D08638619D6}"/>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b="1" i="0">
                <a:solidFill>
                  <a:schemeClr val="accent4"/>
                </a:solidFill>
                <a:latin typeface="Ingeborg Heavy" panose="02070503040600000004" pitchFamily="18" charset="77"/>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dirty="0"/>
          </a:p>
        </p:txBody>
      </p:sp>
      <p:pic>
        <p:nvPicPr>
          <p:cNvPr id="4" name="Picture 3">
            <a:extLst>
              <a:ext uri="{FF2B5EF4-FFF2-40B4-BE49-F238E27FC236}">
                <a16:creationId xmlns:a16="http://schemas.microsoft.com/office/drawing/2014/main" id="{0179B524-885E-0E45-B23C-EAE3D1D646A8}"/>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p:nvPr/>
        </p:nvSpPr>
        <p:spPr>
          <a:xfrm rot="10800000" flipH="1">
            <a:off x="0" y="1"/>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b="1" i="0">
                <a:solidFill>
                  <a:schemeClr val="accent4"/>
                </a:solidFill>
                <a:latin typeface="Nunito" pitchFamily="2" charset="77"/>
              </a:defRPr>
            </a:lvl1pPr>
          </a:lstStyle>
          <a:p>
            <a:endParaRPr dirty="0"/>
          </a:p>
        </p:txBody>
      </p:sp>
      <p:pic>
        <p:nvPicPr>
          <p:cNvPr id="5" name="Picture 4">
            <a:extLst>
              <a:ext uri="{FF2B5EF4-FFF2-40B4-BE49-F238E27FC236}">
                <a16:creationId xmlns:a16="http://schemas.microsoft.com/office/drawing/2014/main" id="{1B9AE0D6-7EEA-A84D-9FFF-78AE9B1337A8}"/>
              </a:ext>
            </a:extLst>
          </p:cNvPr>
          <p:cNvPicPr>
            <a:picLocks noChangeAspect="1"/>
          </p:cNvPicPr>
          <p:nvPr userDrawn="1"/>
        </p:nvPicPr>
        <p:blipFill>
          <a:blip r:embed="rId2"/>
          <a:stretch>
            <a:fillRect/>
          </a:stretch>
        </p:blipFill>
        <p:spPr>
          <a:xfrm>
            <a:off x="6764867" y="4007627"/>
            <a:ext cx="2125070" cy="47534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46"/>
        <p:cNvGrpSpPr/>
        <p:nvPr/>
      </p:nvGrpSpPr>
      <p:grpSpPr>
        <a:xfrm>
          <a:off x="0" y="0"/>
          <a:ext cx="0" cy="0"/>
          <a:chOff x="0" y="0"/>
          <a:chExt cx="0" cy="0"/>
        </a:xfrm>
      </p:grpSpPr>
      <p:sp>
        <p:nvSpPr>
          <p:cNvPr id="7" name="Google Shape;18;p4">
            <a:extLst>
              <a:ext uri="{FF2B5EF4-FFF2-40B4-BE49-F238E27FC236}">
                <a16:creationId xmlns:a16="http://schemas.microsoft.com/office/drawing/2014/main" id="{A3CC9320-8850-5548-A7DE-F339F61F578D}"/>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Rectangle 7">
            <a:extLst>
              <a:ext uri="{FF2B5EF4-FFF2-40B4-BE49-F238E27FC236}">
                <a16:creationId xmlns:a16="http://schemas.microsoft.com/office/drawing/2014/main" id="{E2DA3A6E-1AB2-2D4D-99A9-52B38A98DFE6}"/>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Google Shape;47;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b="1" i="0">
                <a:solidFill>
                  <a:srgbClr val="00AEEF"/>
                </a:solidFill>
                <a:latin typeface="Ingeborg Heavy" panose="02070503040600000004" pitchFamily="18" charset="77"/>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48" name="Google Shape;48;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b="1" i="0">
                <a:solidFill>
                  <a:schemeClr val="tx2">
                    <a:lumMod val="75000"/>
                  </a:schemeClr>
                </a:solidFill>
                <a:latin typeface="Nunito" pitchFamily="2" charset="77"/>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dirty="0"/>
          </a:p>
        </p:txBody>
      </p:sp>
      <p:pic>
        <p:nvPicPr>
          <p:cNvPr id="10" name="Picture 9">
            <a:extLst>
              <a:ext uri="{FF2B5EF4-FFF2-40B4-BE49-F238E27FC236}">
                <a16:creationId xmlns:a16="http://schemas.microsoft.com/office/drawing/2014/main" id="{B38C0396-CD66-AD47-B7FD-CB37194E78EF}"/>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49"/>
        <p:cNvGrpSpPr/>
        <p:nvPr/>
      </p:nvGrpSpPr>
      <p:grpSpPr>
        <a:xfrm>
          <a:off x="0" y="0"/>
          <a:ext cx="0" cy="0"/>
          <a:chOff x="0" y="0"/>
          <a:chExt cx="0" cy="0"/>
        </a:xfrm>
      </p:grpSpPr>
      <p:sp>
        <p:nvSpPr>
          <p:cNvPr id="3" name="Google Shape;18;p4">
            <a:extLst>
              <a:ext uri="{FF2B5EF4-FFF2-40B4-BE49-F238E27FC236}">
                <a16:creationId xmlns:a16="http://schemas.microsoft.com/office/drawing/2014/main" id="{FCB7D75C-D1A1-4F4A-B6C8-198A065A980E}"/>
              </a:ext>
            </a:extLst>
          </p:cNvPr>
          <p:cNvSpPr/>
          <p:nvPr userDrawn="1"/>
        </p:nvSpPr>
        <p:spPr>
          <a:xfrm rot="10800000" flipH="1">
            <a:off x="0" y="-1"/>
            <a:ext cx="9144000" cy="51435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0AEE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dirty="0"/>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dirty="0"/>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bg1"/>
          </a:solidFill>
          <a:latin typeface="Nunito" pitchFamily="2" charset="77"/>
          <a:ea typeface="Nunito"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ideo" Target="https://www.youtube.com/embed/oqI4rR6lXU0?feature=oembed"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FA238-065B-C242-A397-86EF549BC71F}"/>
              </a:ext>
            </a:extLst>
          </p:cNvPr>
          <p:cNvSpPr>
            <a:spLocks noGrp="1"/>
          </p:cNvSpPr>
          <p:nvPr>
            <p:ph type="ctrTitle"/>
          </p:nvPr>
        </p:nvSpPr>
        <p:spPr/>
        <p:txBody>
          <a:bodyPr/>
          <a:lstStyle/>
          <a:p>
            <a:r>
              <a:rPr lang="en-US" dirty="0">
                <a:latin typeface="Ingeborg Heavy"/>
              </a:rPr>
              <a:t>Welcome Back, Everyone!</a:t>
            </a:r>
          </a:p>
        </p:txBody>
      </p:sp>
    </p:spTree>
    <p:extLst>
      <p:ext uri="{BB962C8B-B14F-4D97-AF65-F5344CB8AC3E}">
        <p14:creationId xmlns:p14="http://schemas.microsoft.com/office/powerpoint/2010/main" val="1705236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5838E-A9F1-41BF-831A-5704D84BA432}"/>
              </a:ext>
            </a:extLst>
          </p:cNvPr>
          <p:cNvSpPr>
            <a:spLocks noGrp="1"/>
          </p:cNvSpPr>
          <p:nvPr>
            <p:ph type="title"/>
          </p:nvPr>
        </p:nvSpPr>
        <p:spPr/>
        <p:txBody>
          <a:bodyPr/>
          <a:lstStyle/>
          <a:p>
            <a:r>
              <a:rPr lang="en-US">
                <a:latin typeface="Ingeborg"/>
              </a:rPr>
              <a:t>How do we know when a food is healthy?</a:t>
            </a:r>
            <a:endParaRPr lang="en-US" dirty="0"/>
          </a:p>
        </p:txBody>
      </p:sp>
      <p:pic>
        <p:nvPicPr>
          <p:cNvPr id="3" name="Picture 3" descr="A screenshot of a cell phone&#10;&#10;Description generated with very high confidence">
            <a:extLst>
              <a:ext uri="{FF2B5EF4-FFF2-40B4-BE49-F238E27FC236}">
                <a16:creationId xmlns:a16="http://schemas.microsoft.com/office/drawing/2014/main" id="{B0EC0EDA-4234-4449-B24B-39E5CB067446}"/>
              </a:ext>
            </a:extLst>
          </p:cNvPr>
          <p:cNvPicPr>
            <a:picLocks noChangeAspect="1"/>
          </p:cNvPicPr>
          <p:nvPr/>
        </p:nvPicPr>
        <p:blipFill>
          <a:blip r:embed="rId3"/>
          <a:stretch>
            <a:fillRect/>
          </a:stretch>
        </p:blipFill>
        <p:spPr>
          <a:xfrm>
            <a:off x="2681817" y="783319"/>
            <a:ext cx="3261783" cy="4254195"/>
          </a:xfrm>
          <a:prstGeom prst="rect">
            <a:avLst/>
          </a:prstGeom>
        </p:spPr>
      </p:pic>
    </p:spTree>
    <p:extLst>
      <p:ext uri="{BB962C8B-B14F-4D97-AF65-F5344CB8AC3E}">
        <p14:creationId xmlns:p14="http://schemas.microsoft.com/office/powerpoint/2010/main" val="1185387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04F13-10C8-425C-8226-199C25EC5E91}"/>
              </a:ext>
            </a:extLst>
          </p:cNvPr>
          <p:cNvSpPr>
            <a:spLocks noGrp="1"/>
          </p:cNvSpPr>
          <p:nvPr>
            <p:ph type="title"/>
          </p:nvPr>
        </p:nvSpPr>
        <p:spPr/>
        <p:txBody>
          <a:bodyPr/>
          <a:lstStyle/>
          <a:p>
            <a:r>
              <a:rPr lang="en-US">
                <a:latin typeface="Ingeborg Heavy"/>
              </a:rPr>
              <a:t>Exercise: Reading a food label</a:t>
            </a:r>
            <a:endParaRPr lang="en-US"/>
          </a:p>
        </p:txBody>
      </p:sp>
    </p:spTree>
    <p:extLst>
      <p:ext uri="{BB962C8B-B14F-4D97-AF65-F5344CB8AC3E}">
        <p14:creationId xmlns:p14="http://schemas.microsoft.com/office/powerpoint/2010/main" val="3933505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5838E-A9F1-41BF-831A-5704D84BA432}"/>
              </a:ext>
            </a:extLst>
          </p:cNvPr>
          <p:cNvSpPr>
            <a:spLocks noGrp="1"/>
          </p:cNvSpPr>
          <p:nvPr>
            <p:ph type="title"/>
          </p:nvPr>
        </p:nvSpPr>
        <p:spPr/>
        <p:txBody>
          <a:bodyPr/>
          <a:lstStyle/>
          <a:p>
            <a:r>
              <a:rPr lang="en-US">
                <a:latin typeface="Ingeborg"/>
              </a:rPr>
              <a:t>How do we know when a food is healthy?</a:t>
            </a:r>
            <a:endParaRPr lang="en-US" dirty="0"/>
          </a:p>
        </p:txBody>
      </p:sp>
      <p:pic>
        <p:nvPicPr>
          <p:cNvPr id="3" name="Picture 3" descr="A screenshot of a cell phone&#10;&#10;Description generated with very high confidence">
            <a:extLst>
              <a:ext uri="{FF2B5EF4-FFF2-40B4-BE49-F238E27FC236}">
                <a16:creationId xmlns:a16="http://schemas.microsoft.com/office/drawing/2014/main" id="{B0EC0EDA-4234-4449-B24B-39E5CB067446}"/>
              </a:ext>
            </a:extLst>
          </p:cNvPr>
          <p:cNvPicPr>
            <a:picLocks noChangeAspect="1"/>
          </p:cNvPicPr>
          <p:nvPr/>
        </p:nvPicPr>
        <p:blipFill>
          <a:blip r:embed="rId3"/>
          <a:stretch>
            <a:fillRect/>
          </a:stretch>
        </p:blipFill>
        <p:spPr>
          <a:xfrm>
            <a:off x="2681817" y="783319"/>
            <a:ext cx="3261783" cy="4254195"/>
          </a:xfrm>
          <a:prstGeom prst="rect">
            <a:avLst/>
          </a:prstGeom>
        </p:spPr>
      </p:pic>
      <p:sp>
        <p:nvSpPr>
          <p:cNvPr id="4" name="Rectangle: Rounded Corners 3">
            <a:extLst>
              <a:ext uri="{FF2B5EF4-FFF2-40B4-BE49-F238E27FC236}">
                <a16:creationId xmlns:a16="http://schemas.microsoft.com/office/drawing/2014/main" id="{9005285C-AF17-4630-B97B-1A02B3ECB383}"/>
              </a:ext>
            </a:extLst>
          </p:cNvPr>
          <p:cNvSpPr/>
          <p:nvPr/>
        </p:nvSpPr>
        <p:spPr>
          <a:xfrm>
            <a:off x="193127" y="784334"/>
            <a:ext cx="2354972" cy="13105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cs typeface="Arial"/>
              </a:rPr>
              <a:t>How big is the serving size?</a:t>
            </a:r>
          </a:p>
          <a:p>
            <a:pPr algn="ctr"/>
            <a:r>
              <a:rPr lang="en-US" sz="1300" dirty="0">
                <a:cs typeface="Arial"/>
              </a:rPr>
              <a:t>How big is the container?</a:t>
            </a:r>
          </a:p>
          <a:p>
            <a:pPr algn="ctr"/>
            <a:endParaRPr lang="en-US" sz="1300" dirty="0">
              <a:cs typeface="Arial"/>
            </a:endParaRPr>
          </a:p>
          <a:p>
            <a:pPr algn="ctr"/>
            <a:r>
              <a:rPr lang="en-US" sz="1300" dirty="0">
                <a:cs typeface="Arial"/>
              </a:rPr>
              <a:t>Calories = per serving, not container! </a:t>
            </a:r>
          </a:p>
        </p:txBody>
      </p:sp>
      <p:sp>
        <p:nvSpPr>
          <p:cNvPr id="5" name="Rectangle: Rounded Corners 4">
            <a:extLst>
              <a:ext uri="{FF2B5EF4-FFF2-40B4-BE49-F238E27FC236}">
                <a16:creationId xmlns:a16="http://schemas.microsoft.com/office/drawing/2014/main" id="{D6EEFBAD-19D5-44AF-9FC0-C0A731C4C208}"/>
              </a:ext>
            </a:extLst>
          </p:cNvPr>
          <p:cNvSpPr/>
          <p:nvPr/>
        </p:nvSpPr>
        <p:spPr>
          <a:xfrm>
            <a:off x="6583089" y="1745045"/>
            <a:ext cx="2295852" cy="12809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cs typeface="Arial"/>
              </a:rPr>
              <a:t>Specific needs will be different for each person/condition; speak to provider or nutritionist for detailed advice.</a:t>
            </a:r>
          </a:p>
        </p:txBody>
      </p:sp>
      <p:sp>
        <p:nvSpPr>
          <p:cNvPr id="6" name="Rectangle: Rounded Corners 5">
            <a:extLst>
              <a:ext uri="{FF2B5EF4-FFF2-40B4-BE49-F238E27FC236}">
                <a16:creationId xmlns:a16="http://schemas.microsoft.com/office/drawing/2014/main" id="{D4B3F967-2AAC-42FB-B5AD-8C16C34307AF}"/>
              </a:ext>
            </a:extLst>
          </p:cNvPr>
          <p:cNvSpPr/>
          <p:nvPr/>
        </p:nvSpPr>
        <p:spPr>
          <a:xfrm>
            <a:off x="321222" y="2607222"/>
            <a:ext cx="2177611" cy="1448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u="sng" dirty="0">
                <a:cs typeface="Arial"/>
              </a:rPr>
              <a:t>Balance:</a:t>
            </a:r>
          </a:p>
          <a:p>
            <a:pPr algn="ctr"/>
            <a:r>
              <a:rPr lang="en-US" sz="1300" dirty="0">
                <a:cs typeface="Arial"/>
              </a:rPr>
              <a:t>Some healthy fat</a:t>
            </a:r>
          </a:p>
          <a:p>
            <a:pPr algn="ctr"/>
            <a:r>
              <a:rPr lang="en-US" sz="1300" dirty="0">
                <a:cs typeface="Arial"/>
              </a:rPr>
              <a:t>Low sodium</a:t>
            </a:r>
          </a:p>
          <a:p>
            <a:pPr algn="ctr"/>
            <a:r>
              <a:rPr lang="en-US" sz="1300" dirty="0">
                <a:cs typeface="Arial"/>
              </a:rPr>
              <a:t>High in nutrients</a:t>
            </a:r>
          </a:p>
          <a:p>
            <a:pPr algn="ctr"/>
            <a:r>
              <a:rPr lang="en-US" sz="1300" dirty="0">
                <a:cs typeface="Arial"/>
              </a:rPr>
              <a:t>Complex carbs</a:t>
            </a:r>
          </a:p>
          <a:p>
            <a:pPr algn="ctr"/>
            <a:r>
              <a:rPr lang="en-US" sz="1300" dirty="0">
                <a:cs typeface="Arial"/>
              </a:rPr>
              <a:t>Stop after 1 serving</a:t>
            </a:r>
          </a:p>
        </p:txBody>
      </p:sp>
    </p:spTree>
    <p:extLst>
      <p:ext uri="{BB962C8B-B14F-4D97-AF65-F5344CB8AC3E}">
        <p14:creationId xmlns:p14="http://schemas.microsoft.com/office/powerpoint/2010/main" val="1487719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3423C-9535-48C5-B842-86D9EC82E528}"/>
              </a:ext>
            </a:extLst>
          </p:cNvPr>
          <p:cNvSpPr>
            <a:spLocks noGrp="1"/>
          </p:cNvSpPr>
          <p:nvPr>
            <p:ph type="title"/>
          </p:nvPr>
        </p:nvSpPr>
        <p:spPr/>
        <p:txBody>
          <a:bodyPr/>
          <a:lstStyle/>
          <a:p>
            <a:r>
              <a:rPr lang="en-US">
                <a:latin typeface="Ingeborg Heavy"/>
              </a:rPr>
              <a:t>Not just what we eat; also how much </a:t>
            </a:r>
            <a:r>
              <a:rPr lang="en-US" dirty="0">
                <a:latin typeface="Ingeborg Heavy"/>
              </a:rPr>
              <a:t>we eat</a:t>
            </a:r>
            <a:endParaRPr lang="en-US" dirty="0"/>
          </a:p>
        </p:txBody>
      </p:sp>
    </p:spTree>
    <p:extLst>
      <p:ext uri="{BB962C8B-B14F-4D97-AF65-F5344CB8AC3E}">
        <p14:creationId xmlns:p14="http://schemas.microsoft.com/office/powerpoint/2010/main" val="2827939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9B1958-DCAF-4139-BB2C-808AFC96ED0D}"/>
              </a:ext>
            </a:extLst>
          </p:cNvPr>
          <p:cNvSpPr>
            <a:spLocks noGrp="1"/>
          </p:cNvSpPr>
          <p:nvPr>
            <p:ph type="body" idx="1"/>
          </p:nvPr>
        </p:nvSpPr>
        <p:spPr/>
        <p:txBody>
          <a:bodyPr/>
          <a:lstStyle/>
          <a:p>
            <a:r>
              <a:rPr lang="en-US" dirty="0">
                <a:latin typeface="Nunito"/>
              </a:rPr>
              <a:t>Portion Size </a:t>
            </a:r>
            <a:endParaRPr lang="en-US" dirty="0"/>
          </a:p>
        </p:txBody>
      </p:sp>
      <p:pic>
        <p:nvPicPr>
          <p:cNvPr id="3" name="Picture 3">
            <a:hlinkClick r:id="" action="ppaction://media"/>
            <a:extLst>
              <a:ext uri="{FF2B5EF4-FFF2-40B4-BE49-F238E27FC236}">
                <a16:creationId xmlns:a16="http://schemas.microsoft.com/office/drawing/2014/main" id="{16E8AB55-8B45-45E4-A2FA-71B72FB35009}"/>
              </a:ext>
            </a:extLst>
          </p:cNvPr>
          <p:cNvPicPr>
            <a:picLocks noRot="1" noChangeAspect="1"/>
          </p:cNvPicPr>
          <p:nvPr>
            <a:videoFile r:link="rId1"/>
          </p:nvPr>
        </p:nvPicPr>
        <p:blipFill>
          <a:blip r:embed="rId4"/>
          <a:stretch>
            <a:fillRect/>
          </a:stretch>
        </p:blipFill>
        <p:spPr>
          <a:xfrm>
            <a:off x="539751" y="354542"/>
            <a:ext cx="6021916" cy="3693583"/>
          </a:xfrm>
          <a:prstGeom prst="rect">
            <a:avLst/>
          </a:prstGeom>
        </p:spPr>
      </p:pic>
    </p:spTree>
    <p:extLst>
      <p:ext uri="{BB962C8B-B14F-4D97-AF65-F5344CB8AC3E}">
        <p14:creationId xmlns:p14="http://schemas.microsoft.com/office/powerpoint/2010/main" val="1630292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4D200-4AC6-40AB-9453-1832A0269418}"/>
              </a:ext>
            </a:extLst>
          </p:cNvPr>
          <p:cNvSpPr>
            <a:spLocks noGrp="1"/>
          </p:cNvSpPr>
          <p:nvPr>
            <p:ph type="title"/>
          </p:nvPr>
        </p:nvSpPr>
        <p:spPr/>
        <p:txBody>
          <a:bodyPr/>
          <a:lstStyle/>
          <a:p>
            <a:r>
              <a:rPr lang="en-US">
                <a:latin typeface="Ingeborg Heavy"/>
              </a:rPr>
              <a:t>The Hunger Scale</a:t>
            </a:r>
            <a:endParaRPr lang="en-US"/>
          </a:p>
        </p:txBody>
      </p:sp>
      <p:pic>
        <p:nvPicPr>
          <p:cNvPr id="4" name="Picture 4" descr="A close up of a person&#10;&#10;Description generated with high confidence">
            <a:extLst>
              <a:ext uri="{FF2B5EF4-FFF2-40B4-BE49-F238E27FC236}">
                <a16:creationId xmlns:a16="http://schemas.microsoft.com/office/drawing/2014/main" id="{A07A2164-D802-4F6B-B07E-E769AFCE0083}"/>
              </a:ext>
            </a:extLst>
          </p:cNvPr>
          <p:cNvPicPr>
            <a:picLocks noChangeAspect="1"/>
          </p:cNvPicPr>
          <p:nvPr/>
        </p:nvPicPr>
        <p:blipFill>
          <a:blip r:embed="rId3"/>
          <a:stretch>
            <a:fillRect/>
          </a:stretch>
        </p:blipFill>
        <p:spPr>
          <a:xfrm>
            <a:off x="2036232" y="519113"/>
            <a:ext cx="5071533" cy="1522942"/>
          </a:xfrm>
          <a:prstGeom prst="rect">
            <a:avLst/>
          </a:prstGeom>
        </p:spPr>
      </p:pic>
      <p:sp>
        <p:nvSpPr>
          <p:cNvPr id="6" name="TextBox 5">
            <a:extLst>
              <a:ext uri="{FF2B5EF4-FFF2-40B4-BE49-F238E27FC236}">
                <a16:creationId xmlns:a16="http://schemas.microsoft.com/office/drawing/2014/main" id="{F6F08CA0-84CE-43BA-A885-4D5EAE7468F5}"/>
              </a:ext>
            </a:extLst>
          </p:cNvPr>
          <p:cNvSpPr txBox="1"/>
          <p:nvPr/>
        </p:nvSpPr>
        <p:spPr>
          <a:xfrm>
            <a:off x="279400" y="2247901"/>
            <a:ext cx="8585200"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a:solidFill>
                  <a:schemeClr val="accent3"/>
                </a:solidFill>
              </a:rPr>
              <a:t>Beyond hungry - you may have a headache. You can’t concentrate and feel dizzy. </a:t>
            </a:r>
          </a:p>
          <a:p>
            <a:pPr marL="342900" indent="-342900">
              <a:buAutoNum type="arabicPeriod"/>
            </a:pPr>
            <a:r>
              <a:rPr lang="en-US">
                <a:solidFill>
                  <a:srgbClr val="FFC000"/>
                </a:solidFill>
              </a:rPr>
              <a:t>You feel famished. You’re irritable and cranky and very hungry, with little energy. </a:t>
            </a:r>
          </a:p>
          <a:p>
            <a:pPr marL="342900" indent="-342900">
              <a:buAutoNum type="arabicPeriod"/>
            </a:pPr>
            <a:r>
              <a:rPr lang="en-US">
                <a:solidFill>
                  <a:schemeClr val="accent2"/>
                </a:solidFill>
              </a:rPr>
              <a:t>The urge to eat is strong. You are feeling an emptiness in your stomach. </a:t>
            </a:r>
            <a:endParaRPr lang="en-US" dirty="0">
              <a:solidFill>
                <a:schemeClr val="accent2"/>
              </a:solidFill>
            </a:endParaRPr>
          </a:p>
          <a:p>
            <a:pPr marL="342900" indent="-342900">
              <a:buAutoNum type="arabicPeriod"/>
            </a:pPr>
            <a:r>
              <a:rPr lang="en-US">
                <a:solidFill>
                  <a:schemeClr val="accent2"/>
                </a:solidFill>
              </a:rPr>
              <a:t>You start to think about food. Your body is signaling that you might want to eat. You're a little hungry.</a:t>
            </a:r>
            <a:endParaRPr lang="en-US" dirty="0">
              <a:solidFill>
                <a:schemeClr val="accent2"/>
              </a:solidFill>
            </a:endParaRPr>
          </a:p>
          <a:p>
            <a:pPr marL="342900" indent="-342900">
              <a:buAutoNum type="arabicPeriod"/>
            </a:pPr>
            <a:r>
              <a:rPr lang="en-US">
                <a:solidFill>
                  <a:schemeClr val="accent2"/>
                </a:solidFill>
              </a:rPr>
              <a:t>Your body has enough fuel to keep it going and starting to feel satisfied</a:t>
            </a:r>
            <a:r>
              <a:rPr lang="en-US" dirty="0">
                <a:solidFill>
                  <a:schemeClr val="accent2"/>
                </a:solidFill>
              </a:rPr>
              <a:t>.</a:t>
            </a:r>
          </a:p>
          <a:p>
            <a:pPr marL="342900" indent="-342900">
              <a:buAutoNum type="arabicPeriod"/>
            </a:pPr>
            <a:r>
              <a:rPr lang="en-US">
                <a:solidFill>
                  <a:schemeClr val="accent2"/>
                </a:solidFill>
              </a:rPr>
              <a:t>You’re fully at the point of satisfaction.</a:t>
            </a:r>
          </a:p>
          <a:p>
            <a:pPr marL="342900" indent="-342900">
              <a:buAutoNum type="arabicPeriod"/>
            </a:pPr>
            <a:r>
              <a:rPr lang="en-US">
                <a:solidFill>
                  <a:srgbClr val="FFC000"/>
                </a:solidFill>
              </a:rPr>
              <a:t>Satisfied, comfortable, but don't need to eat more.</a:t>
            </a:r>
          </a:p>
          <a:p>
            <a:pPr marL="342900" indent="-342900">
              <a:buAutoNum type="arabicPeriod"/>
            </a:pPr>
            <a:r>
              <a:rPr lang="en-US">
                <a:solidFill>
                  <a:srgbClr val="FFC000"/>
                </a:solidFill>
              </a:rPr>
              <a:t>You are starting to hurt. Maybe you shouldn’t have had more, but it tasted so good. </a:t>
            </a:r>
          </a:p>
          <a:p>
            <a:pPr marL="342900" indent="-342900">
              <a:buAutoNum type="arabicPeriod"/>
            </a:pPr>
            <a:r>
              <a:rPr lang="en-US">
                <a:solidFill>
                  <a:schemeClr val="accent3"/>
                </a:solidFill>
              </a:rPr>
              <a:t>You feel uncomfortable - heavy, tired, and bloated. </a:t>
            </a:r>
            <a:endParaRPr lang="en-US" dirty="0">
              <a:solidFill>
                <a:schemeClr val="accent3"/>
              </a:solidFill>
            </a:endParaRPr>
          </a:p>
          <a:p>
            <a:pPr marL="342900" indent="-342900">
              <a:buAutoNum type="arabicPeriod"/>
            </a:pPr>
            <a:r>
              <a:rPr lang="en-US">
                <a:solidFill>
                  <a:schemeClr val="accent3"/>
                </a:solidFill>
              </a:rPr>
              <a:t>Beyond full: Typical Thanksgiving Dinner feeling – you feel sick. </a:t>
            </a:r>
            <a:endParaRPr lang="en-US" dirty="0">
              <a:solidFill>
                <a:schemeClr val="accent3"/>
              </a:solidFill>
            </a:endParaRPr>
          </a:p>
          <a:p>
            <a:pPr marL="342900" indent="-342900" algn="l">
              <a:buAutoNum type="arabicPeriod"/>
            </a:pPr>
            <a:endParaRPr lang="en-US" dirty="0">
              <a:solidFill>
                <a:schemeClr val="accent3"/>
              </a:solidFill>
            </a:endParaRPr>
          </a:p>
        </p:txBody>
      </p:sp>
    </p:spTree>
    <p:extLst>
      <p:ext uri="{BB962C8B-B14F-4D97-AF65-F5344CB8AC3E}">
        <p14:creationId xmlns:p14="http://schemas.microsoft.com/office/powerpoint/2010/main" val="3036226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DC3DA-772A-4F47-A9FA-8D5742589F44}"/>
              </a:ext>
            </a:extLst>
          </p:cNvPr>
          <p:cNvSpPr>
            <a:spLocks noGrp="1"/>
          </p:cNvSpPr>
          <p:nvPr>
            <p:ph type="title"/>
          </p:nvPr>
        </p:nvSpPr>
        <p:spPr/>
        <p:txBody>
          <a:bodyPr/>
          <a:lstStyle/>
          <a:p>
            <a:r>
              <a:rPr lang="en-US" dirty="0">
                <a:latin typeface="Ingeborg"/>
              </a:rPr>
              <a:t>Rate your hunger</a:t>
            </a:r>
            <a:endParaRPr lang="en-US" dirty="0"/>
          </a:p>
        </p:txBody>
      </p:sp>
      <p:sp>
        <p:nvSpPr>
          <p:cNvPr id="3" name="TextBox 2">
            <a:extLst>
              <a:ext uri="{FF2B5EF4-FFF2-40B4-BE49-F238E27FC236}">
                <a16:creationId xmlns:a16="http://schemas.microsoft.com/office/drawing/2014/main" id="{C7A8EF27-D324-476D-A917-DD7261EEC35D}"/>
              </a:ext>
            </a:extLst>
          </p:cNvPr>
          <p:cNvSpPr txBox="1"/>
          <p:nvPr/>
        </p:nvSpPr>
        <p:spPr>
          <a:xfrm>
            <a:off x="993229" y="1131176"/>
            <a:ext cx="7157543" cy="28931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This week, rate your hunger a few times throughout the day:</a:t>
            </a:r>
          </a:p>
          <a:p>
            <a:pPr marL="285750" indent="-285750">
              <a:buChar char="•"/>
            </a:pPr>
            <a:r>
              <a:rPr lang="en-US" dirty="0"/>
              <a:t>Before you eat meals</a:t>
            </a:r>
          </a:p>
          <a:p>
            <a:pPr marL="285750" indent="-285750">
              <a:buChar char="•"/>
            </a:pPr>
            <a:r>
              <a:rPr lang="en-US" dirty="0"/>
              <a:t>After you eat meals</a:t>
            </a:r>
          </a:p>
          <a:p>
            <a:pPr marL="285750" indent="-285750">
              <a:buChar char="•"/>
            </a:pPr>
            <a:r>
              <a:rPr lang="en-US" dirty="0"/>
              <a:t>2 hours after you’ve eaten a meal</a:t>
            </a:r>
          </a:p>
          <a:p>
            <a:pPr marL="285750" indent="-285750">
              <a:buChar char="•"/>
            </a:pPr>
            <a:r>
              <a:rPr lang="en-US" dirty="0"/>
              <a:t>Before you eat a snack</a:t>
            </a:r>
          </a:p>
          <a:p>
            <a:pPr marL="285750" indent="-285750">
              <a:buChar char="•"/>
            </a:pPr>
            <a:r>
              <a:rPr lang="en-US" dirty="0"/>
              <a:t>After you eat a snack</a:t>
            </a:r>
          </a:p>
          <a:p>
            <a:pPr marL="285750" indent="-285750">
              <a:buChar char="•"/>
            </a:pPr>
            <a:endParaRPr lang="en-US" dirty="0"/>
          </a:p>
          <a:p>
            <a:r>
              <a:rPr lang="en-US" dirty="0"/>
              <a:t>When people </a:t>
            </a:r>
            <a:r>
              <a:rPr lang="en-US" b="1" dirty="0"/>
              <a:t>start to eat</a:t>
            </a:r>
            <a:r>
              <a:rPr lang="en-US" dirty="0"/>
              <a:t> when at a 3 or 4, they usually stop eating at a 5 or 6. </a:t>
            </a:r>
          </a:p>
          <a:p>
            <a:endParaRPr lang="en-US" dirty="0"/>
          </a:p>
          <a:p>
            <a:r>
              <a:rPr lang="en-US" dirty="0"/>
              <a:t>Overeating usually happens when people get to a 1 or 2. </a:t>
            </a:r>
          </a:p>
          <a:p>
            <a:endParaRPr lang="en-US" dirty="0"/>
          </a:p>
          <a:p>
            <a:r>
              <a:rPr lang="en-US" dirty="0"/>
              <a:t>Try to stay in the green range during the day. Doing this can also help you avoid extreme hunger or fullness, keep your energy stable, and help you feel and sleep well. </a:t>
            </a:r>
          </a:p>
        </p:txBody>
      </p:sp>
    </p:spTree>
    <p:extLst>
      <p:ext uri="{BB962C8B-B14F-4D97-AF65-F5344CB8AC3E}">
        <p14:creationId xmlns:p14="http://schemas.microsoft.com/office/powerpoint/2010/main" val="3800962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30CE-A876-4B47-A674-5981AFD6A2A0}"/>
              </a:ext>
            </a:extLst>
          </p:cNvPr>
          <p:cNvSpPr>
            <a:spLocks noGrp="1"/>
          </p:cNvSpPr>
          <p:nvPr>
            <p:ph type="title"/>
          </p:nvPr>
        </p:nvSpPr>
        <p:spPr/>
        <p:txBody>
          <a:bodyPr/>
          <a:lstStyle/>
          <a:p>
            <a:pPr algn="ctr"/>
            <a:r>
              <a:rPr lang="en-US" dirty="0"/>
              <a:t>Lets get up and move! </a:t>
            </a:r>
          </a:p>
        </p:txBody>
      </p:sp>
    </p:spTree>
    <p:extLst>
      <p:ext uri="{BB962C8B-B14F-4D97-AF65-F5344CB8AC3E}">
        <p14:creationId xmlns:p14="http://schemas.microsoft.com/office/powerpoint/2010/main" val="1301420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9AC17383-37FA-8E41-ACE2-113E11B59823}"/>
              </a:ext>
            </a:extLst>
          </p:cNvPr>
          <p:cNvSpPr txBox="1">
            <a:spLocks/>
          </p:cNvSpPr>
          <p:nvPr/>
        </p:nvSpPr>
        <p:spPr>
          <a:xfrm>
            <a:off x="471900" y="129125"/>
            <a:ext cx="8222100" cy="767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rgbClr val="00B0F0"/>
                </a:solidFill>
              </a:rPr>
              <a:t>Goal Setting and Action Plan </a:t>
            </a:r>
          </a:p>
        </p:txBody>
      </p:sp>
    </p:spTree>
    <p:extLst>
      <p:ext uri="{BB962C8B-B14F-4D97-AF65-F5344CB8AC3E}">
        <p14:creationId xmlns:p14="http://schemas.microsoft.com/office/powerpoint/2010/main" val="352524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744D6-1DCA-8C4E-AF26-C841A017D823}"/>
              </a:ext>
            </a:extLst>
          </p:cNvPr>
          <p:cNvSpPr>
            <a:spLocks noGrp="1"/>
          </p:cNvSpPr>
          <p:nvPr>
            <p:ph type="title"/>
          </p:nvPr>
        </p:nvSpPr>
        <p:spPr>
          <a:xfrm>
            <a:off x="703350" y="284389"/>
            <a:ext cx="8222100" cy="1963500"/>
          </a:xfrm>
        </p:spPr>
        <p:txBody>
          <a:bodyPr/>
          <a:lstStyle/>
          <a:p>
            <a:r>
              <a:rPr lang="en-US" sz="3200" dirty="0"/>
              <a:t>Thank you for coming!</a:t>
            </a:r>
            <a:br>
              <a:rPr lang="en-US" sz="3200" dirty="0"/>
            </a:br>
            <a:r>
              <a:rPr lang="en-US" sz="3200" dirty="0"/>
              <a:t>We hope to see you all again next week!</a:t>
            </a:r>
          </a:p>
        </p:txBody>
      </p:sp>
      <p:sp>
        <p:nvSpPr>
          <p:cNvPr id="3" name="Text Placeholder 2">
            <a:extLst>
              <a:ext uri="{FF2B5EF4-FFF2-40B4-BE49-F238E27FC236}">
                <a16:creationId xmlns:a16="http://schemas.microsoft.com/office/drawing/2014/main" id="{72EA4ABD-61F5-5949-8DA6-9C72EBD6F6AF}"/>
              </a:ext>
            </a:extLst>
          </p:cNvPr>
          <p:cNvSpPr>
            <a:spLocks noGrp="1"/>
          </p:cNvSpPr>
          <p:nvPr>
            <p:ph type="body" idx="1"/>
          </p:nvPr>
        </p:nvSpPr>
        <p:spPr>
          <a:xfrm>
            <a:off x="0" y="2579889"/>
            <a:ext cx="9144000" cy="1300800"/>
          </a:xfrm>
        </p:spPr>
        <p:txBody>
          <a:bodyPr/>
          <a:lstStyle/>
          <a:p>
            <a:r>
              <a:rPr lang="en-US" dirty="0"/>
              <a:t>Next meeting </a:t>
            </a:r>
            <a:r>
              <a:rPr lang="en-US" u="sng" dirty="0"/>
              <a:t>Monday, November 11</a:t>
            </a:r>
            <a:r>
              <a:rPr lang="en-US" u="sng" baseline="30000" dirty="0"/>
              <a:t>th</a:t>
            </a:r>
            <a:r>
              <a:rPr lang="en-US" u="sng" dirty="0"/>
              <a:t> 10:30am Room 558</a:t>
            </a:r>
          </a:p>
          <a:p>
            <a:r>
              <a:rPr lang="en-US" dirty="0"/>
              <a:t>Focus on your health goal!</a:t>
            </a:r>
          </a:p>
          <a:p>
            <a:r>
              <a:rPr lang="en-US" dirty="0"/>
              <a:t>Bring in a healthy recipe to share with the group </a:t>
            </a:r>
          </a:p>
          <a:p>
            <a:r>
              <a:rPr lang="en-US" dirty="0"/>
              <a:t>Check out the resource guide- ask Norma if you need help contacting a resource </a:t>
            </a:r>
          </a:p>
        </p:txBody>
      </p:sp>
    </p:spTree>
    <p:extLst>
      <p:ext uri="{BB962C8B-B14F-4D97-AF65-F5344CB8AC3E}">
        <p14:creationId xmlns:p14="http://schemas.microsoft.com/office/powerpoint/2010/main" val="4059775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E1C0-917B-0D44-AB0F-9D81239F9AD3}"/>
              </a:ext>
            </a:extLst>
          </p:cNvPr>
          <p:cNvSpPr>
            <a:spLocks noGrp="1"/>
          </p:cNvSpPr>
          <p:nvPr>
            <p:ph type="title"/>
          </p:nvPr>
        </p:nvSpPr>
        <p:spPr/>
        <p:txBody>
          <a:bodyPr/>
          <a:lstStyle/>
          <a:p>
            <a:r>
              <a:rPr lang="en-US" dirty="0">
                <a:latin typeface="Ingeborg Heavy"/>
              </a:rPr>
              <a:t>Exercise: Who is your care team?</a:t>
            </a:r>
          </a:p>
        </p:txBody>
      </p:sp>
    </p:spTree>
    <p:extLst>
      <p:ext uri="{BB962C8B-B14F-4D97-AF65-F5344CB8AC3E}">
        <p14:creationId xmlns:p14="http://schemas.microsoft.com/office/powerpoint/2010/main" val="3310238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6EA2411-ED3F-6146-821B-0A80CA546AE8}"/>
              </a:ext>
            </a:extLst>
          </p:cNvPr>
          <p:cNvGraphicFramePr>
            <a:graphicFrameLocks noGrp="1"/>
          </p:cNvGraphicFramePr>
          <p:nvPr>
            <p:extLst>
              <p:ext uri="{D42A27DB-BD31-4B8C-83A1-F6EECF244321}">
                <p14:modId xmlns:p14="http://schemas.microsoft.com/office/powerpoint/2010/main" val="922435244"/>
              </p:ext>
            </p:extLst>
          </p:nvPr>
        </p:nvGraphicFramePr>
        <p:xfrm>
          <a:off x="640474" y="876956"/>
          <a:ext cx="6077118" cy="3785900"/>
        </p:xfrm>
        <a:graphic>
          <a:graphicData uri="http://schemas.openxmlformats.org/drawingml/2006/table">
            <a:tbl>
              <a:tblPr firstRow="1" bandRow="1">
                <a:tableStyleId>{7DF18680-E054-41AD-8BC1-D1AEF772440D}</a:tableStyleId>
              </a:tblPr>
              <a:tblGrid>
                <a:gridCol w="2946238">
                  <a:extLst>
                    <a:ext uri="{9D8B030D-6E8A-4147-A177-3AD203B41FA5}">
                      <a16:colId xmlns:a16="http://schemas.microsoft.com/office/drawing/2014/main" val="2166702483"/>
                    </a:ext>
                  </a:extLst>
                </a:gridCol>
                <a:gridCol w="3130880">
                  <a:extLst>
                    <a:ext uri="{9D8B030D-6E8A-4147-A177-3AD203B41FA5}">
                      <a16:colId xmlns:a16="http://schemas.microsoft.com/office/drawing/2014/main" val="3694217053"/>
                    </a:ext>
                  </a:extLst>
                </a:gridCol>
              </a:tblGrid>
              <a:tr h="482818">
                <a:tc>
                  <a:txBody>
                    <a:bodyPr/>
                    <a:lstStyle/>
                    <a:p>
                      <a:pPr algn="ctr"/>
                      <a:r>
                        <a:rPr lang="en-US" dirty="0">
                          <a:latin typeface="Ingeborg" panose="02070503040600000004" pitchFamily="18" charset="77"/>
                        </a:rPr>
                        <a:t>Care Coordinator </a:t>
                      </a:r>
                    </a:p>
                  </a:txBody>
                  <a:tcPr/>
                </a:tc>
                <a:tc>
                  <a:txBody>
                    <a:bodyPr/>
                    <a:lstStyle/>
                    <a:p>
                      <a:pPr algn="ctr"/>
                      <a:r>
                        <a:rPr lang="en-US" dirty="0">
                          <a:latin typeface="Ingeborg" panose="02070503040600000004" pitchFamily="18" charset="77"/>
                        </a:rPr>
                        <a:t>Social Worker </a:t>
                      </a:r>
                    </a:p>
                  </a:txBody>
                  <a:tcPr/>
                </a:tc>
                <a:extLst>
                  <a:ext uri="{0D108BD9-81ED-4DB2-BD59-A6C34878D82A}">
                    <a16:rowId xmlns:a16="http://schemas.microsoft.com/office/drawing/2014/main" val="3454019886"/>
                  </a:ext>
                </a:extLst>
              </a:tr>
              <a:tr h="3303082">
                <a:tc>
                  <a:txBody>
                    <a:bodyPr/>
                    <a:lstStyle/>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Schedule/reschedule all primary care and specialty appointments</a:t>
                      </a: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Coordinate transportation to and from appointments</a:t>
                      </a: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Escalate any issues with insurance</a:t>
                      </a: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Assist with all medical equipment and medications</a:t>
                      </a: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Review care goals with patient</a:t>
                      </a:r>
                    </a:p>
                    <a:p>
                      <a:endParaRPr lang="en-US" dirty="0">
                        <a:solidFill>
                          <a:schemeClr val="bg2">
                            <a:lumMod val="50000"/>
                          </a:schemeClr>
                        </a:solidFill>
                        <a:latin typeface="Ingeborg" panose="02070503040600000004" pitchFamily="18" charset="77"/>
                      </a:endParaRPr>
                    </a:p>
                  </a:txBody>
                  <a:tcPr/>
                </a:tc>
                <a:tc>
                  <a:txBody>
                    <a:bodyPr/>
                    <a:lstStyle/>
                    <a:p>
                      <a:pPr marL="285750" indent="-285750">
                        <a:buFont typeface="Wingdings" pitchFamily="2" charset="2"/>
                        <a:buChar char="ü"/>
                      </a:pPr>
                      <a:r>
                        <a:rPr lang="en-US" sz="1400" b="0" i="0" u="none" strike="noStrike" cap="none" dirty="0">
                          <a:solidFill>
                            <a:schemeClr val="bg2">
                              <a:lumMod val="50000"/>
                            </a:schemeClr>
                          </a:solidFill>
                          <a:effectLst/>
                          <a:latin typeface="Ingeborg"/>
                          <a:ea typeface="+mn-ea"/>
                          <a:cs typeface="+mn-cs"/>
                          <a:sym typeface="Arial"/>
                        </a:rPr>
                        <a:t>Provide support to patients </a:t>
                      </a:r>
                      <a:r>
                        <a:rPr lang="en-US" sz="1400" b="0" i="0" u="none" strike="noStrike" cap="none" dirty="0">
                          <a:solidFill>
                            <a:schemeClr val="bg2">
                              <a:lumMod val="50000"/>
                            </a:schemeClr>
                          </a:solidFill>
                          <a:effectLst/>
                          <a:latin typeface="Ingeborg"/>
                          <a:ea typeface="+mn-ea"/>
                          <a:cs typeface="+mn-cs"/>
                        </a:rPr>
                        <a:t>to overcome barriers or stressors </a:t>
                      </a:r>
                      <a:endParaRPr lang="en-US" sz="1400" b="0" i="0" u="none" strike="noStrike" cap="none">
                        <a:solidFill>
                          <a:schemeClr val="bg2">
                            <a:lumMod val="50000"/>
                          </a:schemeClr>
                        </a:solidFill>
                        <a:effectLst/>
                        <a:latin typeface="Ingeborg"/>
                        <a:ea typeface="+mn-ea"/>
                        <a:cs typeface="+mn-cs"/>
                        <a:sym typeface="Arial"/>
                      </a:endParaRP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a:ea typeface="+mn-ea"/>
                          <a:cs typeface="+mn-cs"/>
                        </a:rPr>
                        <a:t>Provide support to patients to get additional health services </a:t>
                      </a:r>
                      <a:endParaRPr lang="en-US" sz="1400" b="0" i="0" u="none" strike="noStrike" cap="none" dirty="0">
                        <a:solidFill>
                          <a:schemeClr val="bg2">
                            <a:lumMod val="50000"/>
                          </a:schemeClr>
                        </a:solidFill>
                        <a:effectLst/>
                        <a:latin typeface="Ingeborg"/>
                        <a:ea typeface="+mn-ea"/>
                        <a:cs typeface="+mn-cs"/>
                        <a:sym typeface="Arial"/>
                      </a:endParaRP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a:ea typeface="+mn-ea"/>
                          <a:cs typeface="+mn-cs"/>
                          <a:sym typeface="Arial"/>
                        </a:rPr>
                        <a:t>Connect patients with </a:t>
                      </a:r>
                      <a:r>
                        <a:rPr lang="en-US" sz="1400" b="0" i="0" u="none" strike="noStrike" cap="none" dirty="0">
                          <a:solidFill>
                            <a:schemeClr val="bg2">
                              <a:lumMod val="50000"/>
                            </a:schemeClr>
                          </a:solidFill>
                          <a:effectLst/>
                          <a:latin typeface="Ingeborg"/>
                          <a:ea typeface="+mn-ea"/>
                          <a:cs typeface="+mn-cs"/>
                        </a:rPr>
                        <a:t>other support systems - </a:t>
                      </a:r>
                      <a:r>
                        <a:rPr lang="en-US" sz="1400" b="0" i="0" u="none" strike="noStrike" cap="none" dirty="0">
                          <a:solidFill>
                            <a:schemeClr val="bg2">
                              <a:lumMod val="50000"/>
                            </a:schemeClr>
                          </a:solidFill>
                          <a:effectLst/>
                          <a:latin typeface="Ingeborg"/>
                          <a:ea typeface="+mn-ea"/>
                          <a:cs typeface="+mn-cs"/>
                          <a:sym typeface="Arial"/>
                        </a:rPr>
                        <a:t>legal, </a:t>
                      </a:r>
                      <a:r>
                        <a:rPr lang="en-US" sz="1400" b="0" i="0" u="none" strike="noStrike" cap="none" dirty="0">
                          <a:solidFill>
                            <a:schemeClr val="bg2">
                              <a:lumMod val="50000"/>
                            </a:schemeClr>
                          </a:solidFill>
                          <a:effectLst/>
                          <a:latin typeface="Ingeborg"/>
                          <a:ea typeface="+mn-ea"/>
                          <a:cs typeface="+mn-cs"/>
                        </a:rPr>
                        <a:t>housing, and</a:t>
                      </a:r>
                      <a:r>
                        <a:rPr lang="en-US" sz="1400" b="0" i="0" u="none" strike="noStrike" cap="none" dirty="0">
                          <a:solidFill>
                            <a:schemeClr val="bg2">
                              <a:lumMod val="50000"/>
                            </a:schemeClr>
                          </a:solidFill>
                          <a:effectLst/>
                          <a:latin typeface="Ingeborg"/>
                          <a:ea typeface="+mn-ea"/>
                          <a:cs typeface="+mn-cs"/>
                          <a:sym typeface="Arial"/>
                        </a:rPr>
                        <a:t> other assistance programs</a:t>
                      </a:r>
                    </a:p>
                    <a:p>
                      <a:pPr marL="285750" indent="-285750">
                        <a:buFont typeface="Wingdings" pitchFamily="2" charset="2"/>
                        <a:buChar char="ü"/>
                      </a:pPr>
                      <a:endParaRPr lang="en-US" sz="1400" b="0" i="0" u="none" strike="noStrike" cap="none" dirty="0">
                        <a:solidFill>
                          <a:schemeClr val="bg2">
                            <a:lumMod val="50000"/>
                          </a:schemeClr>
                        </a:solidFill>
                        <a:effectLst/>
                        <a:latin typeface="Ingeborg" panose="02070503040600000004" pitchFamily="18" charset="77"/>
                        <a:ea typeface="+mn-ea"/>
                        <a:cs typeface="+mn-cs"/>
                        <a:sym typeface="Arial"/>
                      </a:endParaRPr>
                    </a:p>
                    <a:p>
                      <a:pPr marL="285750" indent="-285750">
                        <a:buFont typeface="Wingdings" pitchFamily="2" charset="2"/>
                        <a:buChar char="ü"/>
                      </a:pPr>
                      <a:r>
                        <a:rPr lang="en-US" sz="1400" b="0" i="0" u="none" strike="noStrike" cap="none" dirty="0">
                          <a:solidFill>
                            <a:schemeClr val="bg2">
                              <a:lumMod val="50000"/>
                            </a:schemeClr>
                          </a:solidFill>
                          <a:effectLst/>
                          <a:latin typeface="Ingeborg" panose="02070503040600000004" pitchFamily="18" charset="77"/>
                          <a:ea typeface="+mn-ea"/>
                          <a:cs typeface="+mn-cs"/>
                          <a:sym typeface="Arial"/>
                        </a:rPr>
                        <a:t>Review care goals with patient</a:t>
                      </a:r>
                    </a:p>
                    <a:p>
                      <a:endParaRPr lang="en-US"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639723913"/>
                  </a:ext>
                </a:extLst>
              </a:tr>
            </a:tbl>
          </a:graphicData>
        </a:graphic>
      </p:graphicFrame>
      <p:sp>
        <p:nvSpPr>
          <p:cNvPr id="3" name="TextBox 2">
            <a:extLst>
              <a:ext uri="{FF2B5EF4-FFF2-40B4-BE49-F238E27FC236}">
                <a16:creationId xmlns:a16="http://schemas.microsoft.com/office/drawing/2014/main" id="{44206FE0-3617-3444-9990-448E57399527}"/>
              </a:ext>
            </a:extLst>
          </p:cNvPr>
          <p:cNvSpPr txBox="1"/>
          <p:nvPr/>
        </p:nvSpPr>
        <p:spPr>
          <a:xfrm>
            <a:off x="372235" y="64736"/>
            <a:ext cx="7006068" cy="584775"/>
          </a:xfrm>
          <a:prstGeom prst="rect">
            <a:avLst/>
          </a:prstGeom>
          <a:noFill/>
        </p:spPr>
        <p:txBody>
          <a:bodyPr wrap="square" rtlCol="0">
            <a:spAutoFit/>
          </a:bodyPr>
          <a:lstStyle/>
          <a:p>
            <a:r>
              <a:rPr lang="en-US" sz="3200" b="1" dirty="0">
                <a:solidFill>
                  <a:srgbClr val="00B0F0"/>
                </a:solidFill>
                <a:latin typeface="Ingeborg" panose="02070503040600000004" pitchFamily="18" charset="77"/>
              </a:rPr>
              <a:t>What does my care team do?</a:t>
            </a:r>
          </a:p>
        </p:txBody>
      </p:sp>
    </p:spTree>
    <p:extLst>
      <p:ext uri="{BB962C8B-B14F-4D97-AF65-F5344CB8AC3E}">
        <p14:creationId xmlns:p14="http://schemas.microsoft.com/office/powerpoint/2010/main" val="3729839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062A9F-DB34-404A-95AF-8AC6668E5908}"/>
              </a:ext>
            </a:extLst>
          </p:cNvPr>
          <p:cNvSpPr>
            <a:spLocks noGrp="1"/>
          </p:cNvSpPr>
          <p:nvPr>
            <p:ph type="title"/>
          </p:nvPr>
        </p:nvSpPr>
        <p:spPr/>
        <p:txBody>
          <a:bodyPr/>
          <a:lstStyle/>
          <a:p>
            <a:r>
              <a:rPr lang="en-US" dirty="0">
                <a:latin typeface="Ingeborg Heavy"/>
              </a:rPr>
              <a:t>Exercise: Getting off the ground</a:t>
            </a:r>
          </a:p>
        </p:txBody>
      </p:sp>
    </p:spTree>
    <p:extLst>
      <p:ext uri="{BB962C8B-B14F-4D97-AF65-F5344CB8AC3E}">
        <p14:creationId xmlns:p14="http://schemas.microsoft.com/office/powerpoint/2010/main" val="1806364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67FE5-793C-476A-A3ED-3382770ECC50}"/>
              </a:ext>
            </a:extLst>
          </p:cNvPr>
          <p:cNvSpPr>
            <a:spLocks noGrp="1"/>
          </p:cNvSpPr>
          <p:nvPr>
            <p:ph type="title"/>
          </p:nvPr>
        </p:nvSpPr>
        <p:spPr/>
        <p:txBody>
          <a:bodyPr/>
          <a:lstStyle/>
          <a:p>
            <a:r>
              <a:rPr lang="en-US" dirty="0">
                <a:latin typeface="Ingeborg Heavy"/>
              </a:rPr>
              <a:t>A healthy diet</a:t>
            </a:r>
            <a:endParaRPr lang="en-US" dirty="0"/>
          </a:p>
        </p:txBody>
      </p:sp>
      <p:sp>
        <p:nvSpPr>
          <p:cNvPr id="4" name="TextBox 3">
            <a:extLst>
              <a:ext uri="{FF2B5EF4-FFF2-40B4-BE49-F238E27FC236}">
                <a16:creationId xmlns:a16="http://schemas.microsoft.com/office/drawing/2014/main" id="{86312ED0-2E90-4421-80CF-AF8EC3F84E75}"/>
              </a:ext>
            </a:extLst>
          </p:cNvPr>
          <p:cNvSpPr txBox="1"/>
          <p:nvPr/>
        </p:nvSpPr>
        <p:spPr>
          <a:xfrm>
            <a:off x="3499339" y="830873"/>
            <a:ext cx="5354514" cy="2977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Ingeborg"/>
              </a:rPr>
              <a:t>Generally, a healthy diet includes:</a:t>
            </a:r>
          </a:p>
          <a:p>
            <a:endParaRPr lang="en-US" sz="1600" b="1" dirty="0">
              <a:latin typeface="Ingeborg"/>
            </a:endParaRPr>
          </a:p>
          <a:p>
            <a:pPr>
              <a:lnSpc>
                <a:spcPct val="200000"/>
              </a:lnSpc>
            </a:pPr>
            <a:r>
              <a:rPr lang="en-US" sz="1600" dirty="0">
                <a:latin typeface="Ingeborg"/>
              </a:rPr>
              <a:t>- Different fruits and vegetables – aim for 5-7 every day</a:t>
            </a:r>
          </a:p>
          <a:p>
            <a:pPr>
              <a:lnSpc>
                <a:spcPct val="200000"/>
              </a:lnSpc>
            </a:pPr>
            <a:r>
              <a:rPr lang="en-US" sz="1600" dirty="0">
                <a:latin typeface="Ingeborg"/>
              </a:rPr>
              <a:t>- Low-fat or non-fat dairy products</a:t>
            </a:r>
          </a:p>
          <a:p>
            <a:pPr>
              <a:lnSpc>
                <a:spcPct val="200000"/>
              </a:lnSpc>
            </a:pPr>
            <a:r>
              <a:rPr lang="en-US" sz="1600" dirty="0">
                <a:latin typeface="Ingeborg"/>
              </a:rPr>
              <a:t>- Lean protein (chicken, turkey, fish, tofu, beans/legumes)</a:t>
            </a:r>
          </a:p>
          <a:p>
            <a:pPr>
              <a:lnSpc>
                <a:spcPct val="200000"/>
              </a:lnSpc>
            </a:pPr>
            <a:r>
              <a:rPr lang="en-US" sz="1600" dirty="0">
                <a:latin typeface="Ingeborg"/>
              </a:rPr>
              <a:t>- Whole grains (whole wheat pasta/bread, brown rice)</a:t>
            </a:r>
          </a:p>
          <a:p>
            <a:pPr>
              <a:lnSpc>
                <a:spcPct val="200000"/>
              </a:lnSpc>
            </a:pPr>
            <a:r>
              <a:rPr lang="en-US" sz="1600" dirty="0">
                <a:latin typeface="Ingeborg"/>
              </a:rPr>
              <a:t>- Small portions</a:t>
            </a:r>
          </a:p>
        </p:txBody>
      </p:sp>
    </p:spTree>
    <p:extLst>
      <p:ext uri="{BB962C8B-B14F-4D97-AF65-F5344CB8AC3E}">
        <p14:creationId xmlns:p14="http://schemas.microsoft.com/office/powerpoint/2010/main" val="2533492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a:xfrm>
            <a:off x="98250" y="16350"/>
            <a:ext cx="8826600" cy="602700"/>
          </a:xfrm>
        </p:spPr>
        <p:txBody>
          <a:bodyPr/>
          <a:lstStyle/>
          <a:p>
            <a:r>
              <a:rPr lang="en-US" sz="3200" dirty="0"/>
              <a:t>Healthy Eating </a:t>
            </a:r>
          </a:p>
        </p:txBody>
      </p:sp>
      <p:sp>
        <p:nvSpPr>
          <p:cNvPr id="4" name="TextBox 3">
            <a:extLst>
              <a:ext uri="{FF2B5EF4-FFF2-40B4-BE49-F238E27FC236}">
                <a16:creationId xmlns:a16="http://schemas.microsoft.com/office/drawing/2014/main" id="{F3157F32-81CA-C64B-86CA-B832D8CEA198}"/>
              </a:ext>
            </a:extLst>
          </p:cNvPr>
          <p:cNvSpPr txBox="1"/>
          <p:nvPr/>
        </p:nvSpPr>
        <p:spPr>
          <a:xfrm>
            <a:off x="98250" y="1289673"/>
            <a:ext cx="3829911" cy="2862322"/>
          </a:xfrm>
          <a:prstGeom prst="rect">
            <a:avLst/>
          </a:prstGeom>
          <a:noFill/>
        </p:spPr>
        <p:txBody>
          <a:bodyPr wrap="square" rtlCol="0" anchor="t">
            <a:spAutoFit/>
          </a:bodyPr>
          <a:lstStyle/>
          <a:p>
            <a:r>
              <a:rPr lang="en-US" sz="2000" b="1" dirty="0">
                <a:solidFill>
                  <a:schemeClr val="accent5">
                    <a:lumMod val="75000"/>
                  </a:schemeClr>
                </a:solidFill>
                <a:latin typeface="Ingeborg"/>
              </a:rPr>
              <a:t>What isn't on this list?</a:t>
            </a:r>
          </a:p>
          <a:p>
            <a:endParaRPr lang="en-US" sz="2000" b="1" dirty="0">
              <a:solidFill>
                <a:schemeClr val="accent5">
                  <a:lumMod val="75000"/>
                </a:schemeClr>
              </a:solidFill>
              <a:latin typeface="Ingeborg"/>
            </a:endParaRPr>
          </a:p>
          <a:p>
            <a:endParaRPr lang="en-US" sz="2000" b="1" dirty="0">
              <a:solidFill>
                <a:schemeClr val="accent5">
                  <a:lumMod val="75000"/>
                </a:schemeClr>
              </a:solidFill>
              <a:latin typeface="Ingeborg"/>
            </a:endParaRPr>
          </a:p>
          <a:p>
            <a:r>
              <a:rPr lang="en-US" sz="2000" b="1" dirty="0">
                <a:solidFill>
                  <a:schemeClr val="accent5">
                    <a:lumMod val="75000"/>
                  </a:schemeClr>
                </a:solidFill>
                <a:latin typeface="Ingeborg"/>
              </a:rPr>
              <a:t>Why is it important to eat healthy?</a:t>
            </a:r>
            <a:endParaRPr lang="en-US" sz="2000">
              <a:solidFill>
                <a:schemeClr val="accent5">
                  <a:lumMod val="75000"/>
                </a:schemeClr>
              </a:solidFill>
              <a:latin typeface="Ingeborg"/>
            </a:endParaRPr>
          </a:p>
          <a:p>
            <a:endParaRPr lang="en-US" sz="2000" b="1" dirty="0">
              <a:solidFill>
                <a:schemeClr val="accent5">
                  <a:lumMod val="75000"/>
                </a:schemeClr>
              </a:solidFill>
              <a:latin typeface="Ingeborg" panose="02070503040600000004" pitchFamily="18" charset="77"/>
            </a:endParaRPr>
          </a:p>
          <a:p>
            <a:endParaRPr lang="en-US" sz="2000" b="1" dirty="0">
              <a:solidFill>
                <a:schemeClr val="accent5">
                  <a:lumMod val="75000"/>
                </a:schemeClr>
              </a:solidFill>
              <a:latin typeface="Ingeborg" panose="02070503040600000004" pitchFamily="18" charset="77"/>
            </a:endParaRPr>
          </a:p>
          <a:p>
            <a:r>
              <a:rPr lang="en-US" sz="2000" b="1" dirty="0">
                <a:solidFill>
                  <a:schemeClr val="accent5">
                    <a:lumMod val="75000"/>
                  </a:schemeClr>
                </a:solidFill>
                <a:latin typeface="Ingeborg"/>
              </a:rPr>
              <a:t>What makes it hard to eat a healthy diet?</a:t>
            </a:r>
          </a:p>
        </p:txBody>
      </p:sp>
      <p:sp>
        <p:nvSpPr>
          <p:cNvPr id="3" name="TextBox 2">
            <a:extLst>
              <a:ext uri="{FF2B5EF4-FFF2-40B4-BE49-F238E27FC236}">
                <a16:creationId xmlns:a16="http://schemas.microsoft.com/office/drawing/2014/main" id="{51472AD2-0CA7-4CB1-8EF5-36DA145C891E}"/>
              </a:ext>
            </a:extLst>
          </p:cNvPr>
          <p:cNvSpPr txBox="1"/>
          <p:nvPr/>
        </p:nvSpPr>
        <p:spPr>
          <a:xfrm>
            <a:off x="4668564" y="1288831"/>
            <a:ext cx="4388726" cy="21798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200000"/>
              </a:lnSpc>
              <a:buChar char="•"/>
            </a:pPr>
            <a:r>
              <a:rPr lang="en-US" dirty="0"/>
              <a:t>Fruits and vegetables – 5-7 every day</a:t>
            </a:r>
            <a:endParaRPr lang="en-US"/>
          </a:p>
          <a:p>
            <a:pPr marL="285750" indent="-285750">
              <a:lnSpc>
                <a:spcPct val="200000"/>
              </a:lnSpc>
              <a:buChar char="•"/>
            </a:pPr>
            <a:r>
              <a:rPr lang="en-US" dirty="0"/>
              <a:t>Low-fat or non-fat dairy products</a:t>
            </a:r>
          </a:p>
          <a:p>
            <a:pPr marL="285750" indent="-285750">
              <a:lnSpc>
                <a:spcPct val="200000"/>
              </a:lnSpc>
              <a:buChar char="•"/>
            </a:pPr>
            <a:r>
              <a:rPr lang="en-US" dirty="0"/>
              <a:t>Lean protein</a:t>
            </a:r>
          </a:p>
          <a:p>
            <a:pPr marL="285750" indent="-285750">
              <a:lnSpc>
                <a:spcPct val="200000"/>
              </a:lnSpc>
              <a:buChar char="•"/>
            </a:pPr>
            <a:r>
              <a:rPr lang="en-US" dirty="0"/>
              <a:t>Whole grains </a:t>
            </a:r>
          </a:p>
          <a:p>
            <a:pPr marL="285750" indent="-285750">
              <a:lnSpc>
                <a:spcPct val="200000"/>
              </a:lnSpc>
              <a:buChar char="•"/>
            </a:pPr>
            <a:r>
              <a:rPr lang="en-US" dirty="0"/>
              <a:t>Small portions</a:t>
            </a:r>
          </a:p>
        </p:txBody>
      </p:sp>
    </p:spTree>
    <p:extLst>
      <p:ext uri="{BB962C8B-B14F-4D97-AF65-F5344CB8AC3E}">
        <p14:creationId xmlns:p14="http://schemas.microsoft.com/office/powerpoint/2010/main" val="2696259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9BA0D83-E412-4D0F-A3CC-94EFE17E0EC1}"/>
              </a:ext>
            </a:extLst>
          </p:cNvPr>
          <p:cNvSpPr>
            <a:spLocks noGrp="1"/>
          </p:cNvSpPr>
          <p:nvPr>
            <p:ph type="body" idx="1"/>
          </p:nvPr>
        </p:nvSpPr>
        <p:spPr>
          <a:xfrm>
            <a:off x="471900" y="1371600"/>
            <a:ext cx="4108287" cy="3257675"/>
          </a:xfrm>
        </p:spPr>
        <p:txBody>
          <a:bodyPr/>
          <a:lstStyle/>
          <a:p>
            <a:pPr marL="139700" indent="0">
              <a:buNone/>
            </a:pPr>
            <a:r>
              <a:rPr lang="en-US" dirty="0">
                <a:latin typeface="Nunito"/>
              </a:rPr>
              <a:t>Balanced, Whole Food </a:t>
            </a:r>
          </a:p>
          <a:p>
            <a:pPr marL="139700" indent="0">
              <a:lnSpc>
                <a:spcPct val="114999"/>
              </a:lnSpc>
              <a:buNone/>
            </a:pPr>
            <a:endParaRPr lang="en-US" dirty="0">
              <a:latin typeface="Nunito"/>
            </a:endParaRPr>
          </a:p>
          <a:p>
            <a:pPr marL="285750" indent="-285750">
              <a:lnSpc>
                <a:spcPct val="150000"/>
              </a:lnSpc>
            </a:pPr>
            <a:r>
              <a:rPr lang="en-US" sz="1200" dirty="0">
                <a:latin typeface="Nunito"/>
              </a:rPr>
              <a:t>Different fruits and vegetables (fresh, frozen)</a:t>
            </a:r>
          </a:p>
          <a:p>
            <a:pPr marL="285750" indent="-285750">
              <a:lnSpc>
                <a:spcPct val="150000"/>
              </a:lnSpc>
            </a:pPr>
            <a:r>
              <a:rPr lang="en-US" sz="1200" dirty="0">
                <a:latin typeface="Nunito"/>
              </a:rPr>
              <a:t>Low-fat or non-fat dairy products</a:t>
            </a:r>
            <a:endParaRPr lang="en-US" dirty="0"/>
          </a:p>
          <a:p>
            <a:pPr marL="285750" indent="-285750">
              <a:lnSpc>
                <a:spcPct val="150000"/>
              </a:lnSpc>
            </a:pPr>
            <a:r>
              <a:rPr lang="en-US" sz="1200" dirty="0">
                <a:latin typeface="Nunito"/>
              </a:rPr>
              <a:t>Lean protein (chicken, turkey, fish, tofu, beans/legumes)</a:t>
            </a:r>
          </a:p>
          <a:p>
            <a:pPr marL="285750" indent="-285750">
              <a:lnSpc>
                <a:spcPct val="150000"/>
              </a:lnSpc>
            </a:pPr>
            <a:r>
              <a:rPr lang="en-US" sz="1200" dirty="0">
                <a:latin typeface="Nunito"/>
              </a:rPr>
              <a:t>Whole grains (whole wheat pasta/bread, brown rice)</a:t>
            </a:r>
          </a:p>
          <a:p>
            <a:pPr marL="285750" indent="-285750">
              <a:lnSpc>
                <a:spcPct val="150000"/>
              </a:lnSpc>
            </a:pPr>
            <a:r>
              <a:rPr lang="en-US" sz="1200" dirty="0">
                <a:latin typeface="Nunito"/>
              </a:rPr>
              <a:t>Small portions</a:t>
            </a:r>
            <a:endParaRPr lang="en-US" sz="1200" dirty="0"/>
          </a:p>
        </p:txBody>
      </p:sp>
      <p:sp>
        <p:nvSpPr>
          <p:cNvPr id="8" name="Text Placeholder 7">
            <a:extLst>
              <a:ext uri="{FF2B5EF4-FFF2-40B4-BE49-F238E27FC236}">
                <a16:creationId xmlns:a16="http://schemas.microsoft.com/office/drawing/2014/main" id="{945415E8-7C44-4D70-B793-92D30D77B93E}"/>
              </a:ext>
            </a:extLst>
          </p:cNvPr>
          <p:cNvSpPr>
            <a:spLocks noGrp="1"/>
          </p:cNvSpPr>
          <p:nvPr>
            <p:ph type="body" idx="2"/>
          </p:nvPr>
        </p:nvSpPr>
        <p:spPr/>
        <p:txBody>
          <a:bodyPr/>
          <a:lstStyle/>
          <a:p>
            <a:pPr marL="139700" indent="0">
              <a:buNone/>
            </a:pPr>
            <a:r>
              <a:rPr lang="en-US" dirty="0">
                <a:latin typeface="Nunito"/>
              </a:rPr>
              <a:t>Processed or Unbalanced Food</a:t>
            </a:r>
          </a:p>
          <a:p>
            <a:pPr marL="139700" indent="0">
              <a:lnSpc>
                <a:spcPct val="114999"/>
              </a:lnSpc>
              <a:buNone/>
            </a:pPr>
            <a:endParaRPr lang="en-US" dirty="0">
              <a:latin typeface="Nunito"/>
            </a:endParaRPr>
          </a:p>
          <a:p>
            <a:pPr marL="425450" indent="-285750">
              <a:lnSpc>
                <a:spcPct val="150000"/>
              </a:lnSpc>
            </a:pPr>
            <a:r>
              <a:rPr lang="en-US">
                <a:latin typeface="Nunito"/>
              </a:rPr>
              <a:t>Sweets (candy, baked goods [cake], ice cream)</a:t>
            </a:r>
            <a:endParaRPr lang="en-US"/>
          </a:p>
          <a:p>
            <a:pPr marL="425450" indent="-285750">
              <a:lnSpc>
                <a:spcPct val="150000"/>
              </a:lnSpc>
            </a:pPr>
            <a:r>
              <a:rPr lang="en-US" dirty="0">
                <a:latin typeface="Nunito"/>
              </a:rPr>
              <a:t>Salty snacks (pre-packed snacks/meals, chips)</a:t>
            </a:r>
          </a:p>
          <a:p>
            <a:pPr marL="425450" indent="-285750">
              <a:lnSpc>
                <a:spcPct val="150000"/>
              </a:lnSpc>
            </a:pPr>
            <a:r>
              <a:rPr lang="en-US" dirty="0">
                <a:latin typeface="Nunito"/>
              </a:rPr>
              <a:t>High-fat dairy (whole milk, half and half)</a:t>
            </a:r>
            <a:endParaRPr lang="en-US" dirty="0"/>
          </a:p>
          <a:p>
            <a:pPr marL="425450" indent="-285750">
              <a:lnSpc>
                <a:spcPct val="150000"/>
              </a:lnSpc>
            </a:pPr>
            <a:r>
              <a:rPr lang="en-US" dirty="0">
                <a:latin typeface="Nunito"/>
              </a:rPr>
              <a:t>High-fat protein (red meat, fried meat)</a:t>
            </a:r>
            <a:endParaRPr lang="en-US" dirty="0"/>
          </a:p>
          <a:p>
            <a:pPr marL="425450" indent="-285750">
              <a:lnSpc>
                <a:spcPct val="150000"/>
              </a:lnSpc>
            </a:pPr>
            <a:r>
              <a:rPr lang="en-US" dirty="0">
                <a:latin typeface="Nunito"/>
              </a:rPr>
              <a:t>White grains (white rice, white pasta/bread)</a:t>
            </a:r>
            <a:endParaRPr lang="en-US" dirty="0"/>
          </a:p>
          <a:p>
            <a:pPr marL="425450" indent="-285750">
              <a:lnSpc>
                <a:spcPct val="150000"/>
              </a:lnSpc>
            </a:pPr>
            <a:r>
              <a:rPr lang="en-US" dirty="0">
                <a:latin typeface="Nunito"/>
              </a:rPr>
              <a:t>Large portions</a:t>
            </a:r>
            <a:endParaRPr lang="en-US" dirty="0"/>
          </a:p>
          <a:p>
            <a:pPr marL="139700" indent="0">
              <a:lnSpc>
                <a:spcPct val="114999"/>
              </a:lnSpc>
              <a:buNone/>
            </a:pPr>
            <a:endParaRPr lang="en-US" dirty="0"/>
          </a:p>
          <a:p>
            <a:pPr marL="425450" indent="-285750">
              <a:lnSpc>
                <a:spcPct val="114999"/>
              </a:lnSpc>
            </a:pPr>
            <a:endParaRPr lang="en-US" dirty="0"/>
          </a:p>
          <a:p>
            <a:pPr marL="139700" indent="0">
              <a:lnSpc>
                <a:spcPct val="114999"/>
              </a:lnSpc>
              <a:buNone/>
            </a:pPr>
            <a:endParaRPr lang="en-US" dirty="0"/>
          </a:p>
        </p:txBody>
      </p:sp>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p:txBody>
          <a:bodyPr/>
          <a:lstStyle/>
          <a:p>
            <a:r>
              <a:rPr lang="en-US" dirty="0">
                <a:latin typeface="Ingeborg Heavy"/>
              </a:rPr>
              <a:t>Healthy Eating </a:t>
            </a:r>
            <a:endParaRPr lang="en-US" dirty="0"/>
          </a:p>
        </p:txBody>
      </p:sp>
    </p:spTree>
    <p:extLst>
      <p:ext uri="{BB962C8B-B14F-4D97-AF65-F5344CB8AC3E}">
        <p14:creationId xmlns:p14="http://schemas.microsoft.com/office/powerpoint/2010/main" val="1056004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9BA0D83-E412-4D0F-A3CC-94EFE17E0EC1}"/>
              </a:ext>
            </a:extLst>
          </p:cNvPr>
          <p:cNvSpPr>
            <a:spLocks noGrp="1"/>
          </p:cNvSpPr>
          <p:nvPr>
            <p:ph type="body" idx="1"/>
          </p:nvPr>
        </p:nvSpPr>
        <p:spPr/>
        <p:txBody>
          <a:bodyPr/>
          <a:lstStyle/>
          <a:p>
            <a:pPr marL="139700" indent="0">
              <a:buNone/>
            </a:pPr>
            <a:r>
              <a:rPr lang="en-US" dirty="0">
                <a:latin typeface="Nunito"/>
              </a:rPr>
              <a:t>Balanced, Whole Food </a:t>
            </a:r>
          </a:p>
          <a:p>
            <a:pPr marL="139700" indent="0">
              <a:lnSpc>
                <a:spcPct val="114999"/>
              </a:lnSpc>
              <a:buNone/>
            </a:pPr>
            <a:endParaRPr lang="en-US" dirty="0">
              <a:latin typeface="Nunito"/>
            </a:endParaRPr>
          </a:p>
          <a:p>
            <a:pPr marL="285750" indent="-285750">
              <a:lnSpc>
                <a:spcPct val="150000"/>
              </a:lnSpc>
            </a:pPr>
            <a:r>
              <a:rPr lang="en-US" sz="1200" dirty="0">
                <a:latin typeface="Nunito"/>
              </a:rPr>
              <a:t>Different fruits and vegetables (fresh, frozen)</a:t>
            </a:r>
          </a:p>
          <a:p>
            <a:pPr marL="285750" indent="-285750">
              <a:lnSpc>
                <a:spcPct val="150000"/>
              </a:lnSpc>
            </a:pPr>
            <a:r>
              <a:rPr lang="en-US" sz="1200" dirty="0">
                <a:latin typeface="Nunito"/>
              </a:rPr>
              <a:t>Low-fat or non-fat dairy products</a:t>
            </a:r>
            <a:endParaRPr lang="en-US" dirty="0"/>
          </a:p>
          <a:p>
            <a:pPr marL="285750" indent="-285750">
              <a:lnSpc>
                <a:spcPct val="150000"/>
              </a:lnSpc>
            </a:pPr>
            <a:r>
              <a:rPr lang="en-US" sz="1200" dirty="0">
                <a:latin typeface="Nunito"/>
              </a:rPr>
              <a:t>Lean protein (chicken, turkey, fish, tofu, beans/legumes)</a:t>
            </a:r>
          </a:p>
          <a:p>
            <a:pPr marL="285750" indent="-285750">
              <a:lnSpc>
                <a:spcPct val="150000"/>
              </a:lnSpc>
            </a:pPr>
            <a:r>
              <a:rPr lang="en-US" sz="1200" dirty="0">
                <a:latin typeface="Nunito"/>
              </a:rPr>
              <a:t>Whole grains (whole wheat pasta/bread, brown rice)</a:t>
            </a:r>
          </a:p>
          <a:p>
            <a:pPr marL="285750" indent="-285750">
              <a:lnSpc>
                <a:spcPct val="150000"/>
              </a:lnSpc>
            </a:pPr>
            <a:r>
              <a:rPr lang="en-US" sz="1200" dirty="0">
                <a:latin typeface="Nunito"/>
              </a:rPr>
              <a:t>Small portions</a:t>
            </a:r>
            <a:endParaRPr lang="en-US" sz="1200" dirty="0"/>
          </a:p>
        </p:txBody>
      </p:sp>
      <p:sp>
        <p:nvSpPr>
          <p:cNvPr id="8" name="Text Placeholder 7">
            <a:extLst>
              <a:ext uri="{FF2B5EF4-FFF2-40B4-BE49-F238E27FC236}">
                <a16:creationId xmlns:a16="http://schemas.microsoft.com/office/drawing/2014/main" id="{945415E8-7C44-4D70-B793-92D30D77B93E}"/>
              </a:ext>
            </a:extLst>
          </p:cNvPr>
          <p:cNvSpPr>
            <a:spLocks noGrp="1"/>
          </p:cNvSpPr>
          <p:nvPr>
            <p:ph type="body" idx="2"/>
          </p:nvPr>
        </p:nvSpPr>
        <p:spPr/>
        <p:txBody>
          <a:bodyPr/>
          <a:lstStyle/>
          <a:p>
            <a:pPr marL="139700" indent="0">
              <a:buNone/>
            </a:pPr>
            <a:r>
              <a:rPr lang="en-US" dirty="0">
                <a:latin typeface="Nunito"/>
              </a:rPr>
              <a:t>Processed or Unbalanced Food</a:t>
            </a:r>
          </a:p>
          <a:p>
            <a:pPr marL="139700" indent="0">
              <a:lnSpc>
                <a:spcPct val="114999"/>
              </a:lnSpc>
              <a:buNone/>
            </a:pPr>
            <a:endParaRPr lang="en-US" dirty="0">
              <a:latin typeface="Nunito"/>
            </a:endParaRPr>
          </a:p>
          <a:p>
            <a:pPr marL="425450" indent="-285750">
              <a:lnSpc>
                <a:spcPct val="150000"/>
              </a:lnSpc>
            </a:pPr>
            <a:r>
              <a:rPr lang="en-US">
                <a:latin typeface="Nunito"/>
              </a:rPr>
              <a:t>Sweets (candy, baked goods [cake], ice cream)</a:t>
            </a:r>
            <a:endParaRPr lang="en-US"/>
          </a:p>
          <a:p>
            <a:pPr marL="425450" indent="-285750">
              <a:lnSpc>
                <a:spcPct val="150000"/>
              </a:lnSpc>
            </a:pPr>
            <a:r>
              <a:rPr lang="en-US" dirty="0">
                <a:latin typeface="Nunito"/>
              </a:rPr>
              <a:t>Salty snacks (pre-packed snacks/meals, chips)</a:t>
            </a:r>
          </a:p>
          <a:p>
            <a:pPr marL="425450" indent="-285750">
              <a:lnSpc>
                <a:spcPct val="150000"/>
              </a:lnSpc>
            </a:pPr>
            <a:r>
              <a:rPr lang="en-US" dirty="0">
                <a:latin typeface="Nunito"/>
              </a:rPr>
              <a:t>High-fat dairy (whole milk, half and half)</a:t>
            </a:r>
            <a:endParaRPr lang="en-US" dirty="0"/>
          </a:p>
          <a:p>
            <a:pPr marL="425450" indent="-285750">
              <a:lnSpc>
                <a:spcPct val="150000"/>
              </a:lnSpc>
            </a:pPr>
            <a:r>
              <a:rPr lang="en-US" dirty="0">
                <a:latin typeface="Nunito"/>
              </a:rPr>
              <a:t>High-fat protein (red meat, fried meat)</a:t>
            </a:r>
            <a:endParaRPr lang="en-US" dirty="0"/>
          </a:p>
          <a:p>
            <a:pPr marL="425450" indent="-285750">
              <a:lnSpc>
                <a:spcPct val="150000"/>
              </a:lnSpc>
            </a:pPr>
            <a:r>
              <a:rPr lang="en-US" dirty="0">
                <a:latin typeface="Nunito"/>
              </a:rPr>
              <a:t>White grains (white rice, white pasta/bread)</a:t>
            </a:r>
            <a:endParaRPr lang="en-US" dirty="0"/>
          </a:p>
          <a:p>
            <a:pPr marL="425450" indent="-285750">
              <a:lnSpc>
                <a:spcPct val="150000"/>
              </a:lnSpc>
            </a:pPr>
            <a:r>
              <a:rPr lang="en-US" dirty="0">
                <a:latin typeface="Nunito"/>
              </a:rPr>
              <a:t>Large portions</a:t>
            </a:r>
            <a:endParaRPr lang="en-US" dirty="0"/>
          </a:p>
          <a:p>
            <a:pPr marL="139700" indent="0">
              <a:lnSpc>
                <a:spcPct val="114999"/>
              </a:lnSpc>
              <a:buNone/>
            </a:pPr>
            <a:endParaRPr lang="en-US" dirty="0"/>
          </a:p>
          <a:p>
            <a:pPr marL="425450" indent="-285750">
              <a:lnSpc>
                <a:spcPct val="114999"/>
              </a:lnSpc>
            </a:pPr>
            <a:endParaRPr lang="en-US" dirty="0"/>
          </a:p>
          <a:p>
            <a:pPr marL="139700" indent="0">
              <a:lnSpc>
                <a:spcPct val="114999"/>
              </a:lnSpc>
              <a:buNone/>
            </a:pPr>
            <a:endParaRPr lang="en-US" dirty="0"/>
          </a:p>
        </p:txBody>
      </p:sp>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p:txBody>
          <a:bodyPr/>
          <a:lstStyle/>
          <a:p>
            <a:r>
              <a:rPr lang="en-US" dirty="0">
                <a:latin typeface="Ingeborg Heavy"/>
              </a:rPr>
              <a:t>Healthy Eating </a:t>
            </a:r>
            <a:endParaRPr lang="en-US" dirty="0"/>
          </a:p>
        </p:txBody>
      </p:sp>
      <p:sp>
        <p:nvSpPr>
          <p:cNvPr id="3" name="Rectangle: Rounded Corners 2">
            <a:extLst>
              <a:ext uri="{FF2B5EF4-FFF2-40B4-BE49-F238E27FC236}">
                <a16:creationId xmlns:a16="http://schemas.microsoft.com/office/drawing/2014/main" id="{43AFFB29-5A90-47FC-91E6-E7F28CCAE106}"/>
              </a:ext>
            </a:extLst>
          </p:cNvPr>
          <p:cNvSpPr/>
          <p:nvPr/>
        </p:nvSpPr>
        <p:spPr>
          <a:xfrm>
            <a:off x="4572000" y="285750"/>
            <a:ext cx="3420207"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Arial"/>
              </a:rPr>
              <a:t>What is different about these lists?</a:t>
            </a:r>
            <a:endParaRPr lang="en-US" dirty="0"/>
          </a:p>
        </p:txBody>
      </p:sp>
    </p:spTree>
    <p:extLst>
      <p:ext uri="{BB962C8B-B14F-4D97-AF65-F5344CB8AC3E}">
        <p14:creationId xmlns:p14="http://schemas.microsoft.com/office/powerpoint/2010/main" val="4263864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BB858-CD1A-4EAE-BC0E-F0560B5724FF}"/>
              </a:ext>
            </a:extLst>
          </p:cNvPr>
          <p:cNvSpPr>
            <a:spLocks noGrp="1"/>
          </p:cNvSpPr>
          <p:nvPr>
            <p:ph type="title"/>
          </p:nvPr>
        </p:nvSpPr>
        <p:spPr/>
        <p:txBody>
          <a:bodyPr/>
          <a:lstStyle/>
          <a:p>
            <a:r>
              <a:rPr lang="en-US">
                <a:latin typeface="Ingeborg"/>
              </a:rPr>
              <a:t>Why are some foods "healthy" and others aren't? A bit about calories</a:t>
            </a:r>
            <a:endParaRPr lang="en-US"/>
          </a:p>
        </p:txBody>
      </p:sp>
      <p:sp>
        <p:nvSpPr>
          <p:cNvPr id="3" name="TextBox 2">
            <a:extLst>
              <a:ext uri="{FF2B5EF4-FFF2-40B4-BE49-F238E27FC236}">
                <a16:creationId xmlns:a16="http://schemas.microsoft.com/office/drawing/2014/main" id="{4D81076F-B82F-4248-B924-D037F520E254}"/>
              </a:ext>
            </a:extLst>
          </p:cNvPr>
          <p:cNvSpPr txBox="1"/>
          <p:nvPr/>
        </p:nvSpPr>
        <p:spPr>
          <a:xfrm>
            <a:off x="560405" y="946150"/>
            <a:ext cx="8018444"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dirty="0"/>
              <a:t>Calories = energy</a:t>
            </a:r>
          </a:p>
          <a:p>
            <a:pPr marL="285750" indent="-285750">
              <a:buChar char="•"/>
            </a:pPr>
            <a:endParaRPr lang="en-US" dirty="0"/>
          </a:p>
          <a:p>
            <a:r>
              <a:rPr lang="en-US" b="1" dirty="0"/>
              <a:t>Calories:</a:t>
            </a:r>
          </a:p>
          <a:p>
            <a:pPr marL="285750" lvl="6" indent="-285750">
              <a:buChar char="•"/>
            </a:pPr>
            <a:r>
              <a:rPr lang="en-US" dirty="0"/>
              <a:t>fat (such as in oil and meat) - 9 </a:t>
            </a:r>
            <a:r>
              <a:rPr lang="en-US" dirty="0" err="1"/>
              <a:t>cals</a:t>
            </a:r>
            <a:r>
              <a:rPr lang="en-US" dirty="0"/>
              <a:t>/gram</a:t>
            </a:r>
          </a:p>
          <a:p>
            <a:pPr marL="285750" lvl="4" indent="-285750">
              <a:buChar char="•"/>
            </a:pPr>
            <a:r>
              <a:rPr lang="en-US" dirty="0"/>
              <a:t>carbohydrates (sugar, grains, starches) - 4 </a:t>
            </a:r>
            <a:r>
              <a:rPr lang="en-US" dirty="0" err="1"/>
              <a:t>cals</a:t>
            </a:r>
            <a:r>
              <a:rPr lang="en-US" dirty="0"/>
              <a:t>/gram, </a:t>
            </a:r>
          </a:p>
          <a:p>
            <a:pPr marL="285750" lvl="4" indent="-285750">
              <a:buChar char="•"/>
            </a:pPr>
            <a:r>
              <a:rPr lang="en-US" dirty="0"/>
              <a:t>protein (like in beef and fish) - 4 </a:t>
            </a:r>
            <a:r>
              <a:rPr lang="en-US" dirty="0" err="1"/>
              <a:t>cals</a:t>
            </a:r>
            <a:r>
              <a:rPr lang="en-US" dirty="0"/>
              <a:t>/gram,</a:t>
            </a:r>
            <a:r>
              <a:rPr lang="en-US" b="1" dirty="0"/>
              <a:t> </a:t>
            </a:r>
            <a:r>
              <a:rPr lang="en-US" dirty="0"/>
              <a:t>and </a:t>
            </a:r>
          </a:p>
          <a:p>
            <a:pPr marL="285750" lvl="4" indent="-285750">
              <a:buChar char="•"/>
            </a:pPr>
            <a:r>
              <a:rPr lang="en-US" dirty="0"/>
              <a:t>alcohol</a:t>
            </a:r>
          </a:p>
          <a:p>
            <a:pPr lvl="4"/>
            <a:endParaRPr lang="en-US" dirty="0"/>
          </a:p>
          <a:p>
            <a:pPr lvl="4"/>
            <a:r>
              <a:rPr lang="en-US" dirty="0"/>
              <a:t>*Foods that are high in fat are also higher in calories. </a:t>
            </a:r>
          </a:p>
          <a:p>
            <a:endParaRPr lang="en-US"/>
          </a:p>
          <a:p>
            <a:r>
              <a:rPr lang="en-US" dirty="0"/>
              <a:t>Other things in food, such as water, vitamins, minerals, and fiber, </a:t>
            </a:r>
            <a:r>
              <a:rPr lang="en-US" i="1" dirty="0"/>
              <a:t>don't have many, if any, calories</a:t>
            </a:r>
            <a:r>
              <a:rPr lang="en-US" dirty="0"/>
              <a:t>.  </a:t>
            </a:r>
          </a:p>
          <a:p>
            <a:endParaRPr lang="en-US" dirty="0"/>
          </a:p>
          <a:p>
            <a:endParaRPr lang="en-US" dirty="0"/>
          </a:p>
          <a:p>
            <a:r>
              <a:rPr lang="en-US" dirty="0"/>
              <a:t>Some non-food items have calories. </a:t>
            </a:r>
          </a:p>
          <a:p>
            <a:pPr marL="285750" indent="-285750">
              <a:buChar char="•"/>
            </a:pPr>
            <a:r>
              <a:rPr lang="en-US" dirty="0"/>
              <a:t>For example, drinks – soda, flavored coffee drinks, and juice.</a:t>
            </a:r>
          </a:p>
          <a:p>
            <a:pPr marL="285750" indent="-285750">
              <a:buChar char="•"/>
            </a:pPr>
            <a:r>
              <a:rPr lang="en-US" dirty="0"/>
              <a:t>In general, it is better to eat your fruit rather than drink juice.  </a:t>
            </a:r>
          </a:p>
          <a:p>
            <a:pPr algn="l"/>
            <a:endParaRPr lang="en-US" dirty="0"/>
          </a:p>
        </p:txBody>
      </p:sp>
    </p:spTree>
    <p:extLst>
      <p:ext uri="{BB962C8B-B14F-4D97-AF65-F5344CB8AC3E}">
        <p14:creationId xmlns:p14="http://schemas.microsoft.com/office/powerpoint/2010/main" val="940538091"/>
      </p:ext>
    </p:extLst>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1434</TotalTime>
  <Words>1347</Words>
  <Application>Microsoft Macintosh PowerPoint</Application>
  <PresentationFormat>On-screen Show (16:9)</PresentationFormat>
  <Paragraphs>159</Paragraphs>
  <Slides>19</Slides>
  <Notes>8</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Calibri</vt:lpstr>
      <vt:lpstr>Arial</vt:lpstr>
      <vt:lpstr>Wingdings</vt:lpstr>
      <vt:lpstr>Nunito</vt:lpstr>
      <vt:lpstr>Ingeborg Heavy</vt:lpstr>
      <vt:lpstr>Roboto</vt:lpstr>
      <vt:lpstr>Ingeborg</vt:lpstr>
      <vt:lpstr>Material</vt:lpstr>
      <vt:lpstr>Welcome Back, Everyone!</vt:lpstr>
      <vt:lpstr>Exercise: Who is your care team?</vt:lpstr>
      <vt:lpstr>PowerPoint Presentation</vt:lpstr>
      <vt:lpstr>Exercise: Getting off the ground</vt:lpstr>
      <vt:lpstr>A healthy diet</vt:lpstr>
      <vt:lpstr>Healthy Eating </vt:lpstr>
      <vt:lpstr>Healthy Eating </vt:lpstr>
      <vt:lpstr>Healthy Eating </vt:lpstr>
      <vt:lpstr>Why are some foods "healthy" and others aren't? A bit about calories</vt:lpstr>
      <vt:lpstr>How do we know when a food is healthy?</vt:lpstr>
      <vt:lpstr>Exercise: Reading a food label</vt:lpstr>
      <vt:lpstr>How do we know when a food is healthy?</vt:lpstr>
      <vt:lpstr>Not just what we eat; also how much we eat</vt:lpstr>
      <vt:lpstr>PowerPoint Presentation</vt:lpstr>
      <vt:lpstr>The Hunger Scale</vt:lpstr>
      <vt:lpstr>Rate your hunger</vt:lpstr>
      <vt:lpstr>Lets get up and move! </vt:lpstr>
      <vt:lpstr>PowerPoint Presentation</vt:lpstr>
      <vt:lpstr>Thank you for coming! We hope to see you all again next week!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Archer, Andrea</cp:lastModifiedBy>
  <cp:revision>559</cp:revision>
  <dcterms:modified xsi:type="dcterms:W3CDTF">2021-02-25T22:25:01Z</dcterms:modified>
</cp:coreProperties>
</file>