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0"/>
  </p:notesMasterIdLst>
  <p:sldIdLst>
    <p:sldId id="259" r:id="rId2"/>
    <p:sldId id="260" r:id="rId3"/>
    <p:sldId id="261" r:id="rId4"/>
    <p:sldId id="262" r:id="rId5"/>
    <p:sldId id="263" r:id="rId6"/>
    <p:sldId id="267" r:id="rId7"/>
    <p:sldId id="268" r:id="rId8"/>
    <p:sldId id="269" r:id="rId9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6"/>
    <p:restoredTop sz="94635"/>
  </p:normalViewPr>
  <p:slideViewPr>
    <p:cSldViewPr snapToGrid="0">
      <p:cViewPr varScale="1">
        <p:scale>
          <a:sx n="139" d="100"/>
          <a:sy n="139" d="100"/>
        </p:scale>
        <p:origin x="168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9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8;p4">
            <a:extLst>
              <a:ext uri="{FF2B5EF4-FFF2-40B4-BE49-F238E27FC236}">
                <a16:creationId xmlns:a16="http://schemas.microsoft.com/office/drawing/2014/main" id="{05C5BA6E-F5A5-CB4F-B7A8-136094999587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82200" y="141945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AEEF"/>
              </a:buClr>
              <a:buSzPts val="4800"/>
              <a:buNone/>
              <a:defRPr sz="4800" b="1" i="0">
                <a:solidFill>
                  <a:schemeClr val="tx2">
                    <a:lumMod val="75000"/>
                  </a:schemeClr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82200" y="2262305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 b="0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7545E2-F369-B743-8854-19E015BD9AA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032DF7-8547-8445-B13A-FE89177C0C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25067" y="3979333"/>
            <a:ext cx="2819336" cy="6306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F9886B-C10A-B546-A3F9-9D16A59E23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rot="10800000" flipH="1">
            <a:off x="0" y="-88900"/>
            <a:ext cx="9144000" cy="523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7190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69425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 i="0">
                <a:solidFill>
                  <a:srgbClr val="00AEEF"/>
                </a:solidFill>
                <a:latin typeface="Ingeborg" panose="02070503040600000004" pitchFamily="18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C21F07-BE34-B045-AFED-402B4F5B33E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4E09B0-214A-B24B-ABFD-9752DFF8B2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 i="0">
                <a:solidFill>
                  <a:schemeClr val="accent4"/>
                </a:solidFill>
                <a:latin typeface="Ingeborg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53E8AF-5F0C-4E4F-8713-E2E5F2C732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6D5103-EB58-C545-ABE0-66BD0F8ADD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486C50-58BE-C047-92DD-473EEADF5A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/>
        </p:nvSpPr>
        <p:spPr>
          <a:xfrm rot="10800000" flipH="1">
            <a:off x="0" y="1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6ED104-826D-904A-BB30-07B0B71057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007627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8;p4">
            <a:extLst>
              <a:ext uri="{FF2B5EF4-FFF2-40B4-BE49-F238E27FC236}">
                <a16:creationId xmlns:a16="http://schemas.microsoft.com/office/drawing/2014/main" id="{A3CC9320-8850-5548-A7DE-F339F61F578D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A3A6E-1AB2-2D4D-99A9-52B38A98DFE6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 b="1" i="0">
                <a:solidFill>
                  <a:srgbClr val="00AEEF"/>
                </a:solidFill>
                <a:latin typeface="Ingeborg Heavy" panose="02070503040600000004" pitchFamily="18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1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2713D3-9FE5-994B-B7D4-3FEC442F0C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;p4">
            <a:extLst>
              <a:ext uri="{FF2B5EF4-FFF2-40B4-BE49-F238E27FC236}">
                <a16:creationId xmlns:a16="http://schemas.microsoft.com/office/drawing/2014/main" id="{FCB7D75C-D1A1-4F4A-B6C8-198A065A980E}"/>
              </a:ext>
            </a:extLst>
          </p:cNvPr>
          <p:cNvSpPr/>
          <p:nvPr userDrawn="1"/>
        </p:nvSpPr>
        <p:spPr>
          <a:xfrm rot="10800000" flipH="1">
            <a:off x="0" y="-1"/>
            <a:ext cx="9144000" cy="51435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AE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Ingeborg" panose="02070503040600000004" pitchFamily="18" charset="77"/>
          <a:ea typeface="Ingeborg" panose="02070503040600000004" pitchFamily="18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Nunito" pitchFamily="2" charset="77"/>
          <a:ea typeface="Nunito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FA238-065B-C242-A397-86EF549BC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back everyone!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93E1-054C-C647-AF4D-321FBAA30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3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5E1C0-917B-0D44-AB0F-9D81239F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Check-in</a:t>
            </a:r>
          </a:p>
        </p:txBody>
      </p:sp>
    </p:spTree>
    <p:extLst>
      <p:ext uri="{BB962C8B-B14F-4D97-AF65-F5344CB8AC3E}">
        <p14:creationId xmlns:p14="http://schemas.microsoft.com/office/powerpoint/2010/main" val="331023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401EF9-76C8-7F49-B1AF-1448AE2E6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1AE20-2307-0B4C-BC31-EDA330DABC8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062A9F-DB34-404A-95AF-8AC6668E5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Medications </a:t>
            </a:r>
          </a:p>
        </p:txBody>
      </p:sp>
    </p:spTree>
    <p:extLst>
      <p:ext uri="{BB962C8B-B14F-4D97-AF65-F5344CB8AC3E}">
        <p14:creationId xmlns:p14="http://schemas.microsoft.com/office/powerpoint/2010/main" val="180636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DE9F2-C3C3-824D-994C-79FE718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Social Support </a:t>
            </a:r>
          </a:p>
        </p:txBody>
      </p:sp>
    </p:spTree>
    <p:extLst>
      <p:ext uri="{BB962C8B-B14F-4D97-AF65-F5344CB8AC3E}">
        <p14:creationId xmlns:p14="http://schemas.microsoft.com/office/powerpoint/2010/main" val="2696259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C3C15-5F67-7844-B045-1AF1F8481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Expert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7CD75-733A-3348-8FF0-358995E15D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04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C30CE-A876-4B47-A674-5981AFD6A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Let’s get up and move!</a:t>
            </a:r>
          </a:p>
        </p:txBody>
      </p:sp>
    </p:spTree>
    <p:extLst>
      <p:ext uri="{BB962C8B-B14F-4D97-AF65-F5344CB8AC3E}">
        <p14:creationId xmlns:p14="http://schemas.microsoft.com/office/powerpoint/2010/main" val="1265371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9AC17383-37FA-8E41-ACE2-113E11B59823}"/>
              </a:ext>
            </a:extLst>
          </p:cNvPr>
          <p:cNvSpPr txBox="1">
            <a:spLocks/>
          </p:cNvSpPr>
          <p:nvPr/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1" i="0" u="none" strike="noStrike" cap="none">
                <a:solidFill>
                  <a:srgbClr val="000000"/>
                </a:solidFill>
                <a:latin typeface="Ingeborg" panose="02070503040600000004" pitchFamily="18" charset="77"/>
                <a:ea typeface="Ingeborg" panose="02070503040600000004" pitchFamily="18" charset="77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200" dirty="0">
                <a:solidFill>
                  <a:srgbClr val="00B0F0"/>
                </a:solidFill>
              </a:rPr>
              <a:t>Action Plan </a:t>
            </a:r>
          </a:p>
        </p:txBody>
      </p:sp>
    </p:spTree>
    <p:extLst>
      <p:ext uri="{BB962C8B-B14F-4D97-AF65-F5344CB8AC3E}">
        <p14:creationId xmlns:p14="http://schemas.microsoft.com/office/powerpoint/2010/main" val="879387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44D6-1DCA-8C4E-AF26-C841A017D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693" y="405770"/>
            <a:ext cx="8222100" cy="1963500"/>
          </a:xfrm>
        </p:spPr>
        <p:txBody>
          <a:bodyPr/>
          <a:lstStyle/>
          <a:p>
            <a:r>
              <a:rPr lang="en-US" sz="3200" dirty="0"/>
              <a:t>Thank you for coming!</a:t>
            </a:r>
            <a:br>
              <a:rPr lang="en-US" sz="3200" dirty="0"/>
            </a:br>
            <a:r>
              <a:rPr lang="en-US" sz="3200" dirty="0"/>
              <a:t>We hope to see you all again next week!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A4ABD-61F5-5949-8DA6-9C72EBD6F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749822"/>
            <a:ext cx="9144000" cy="1300800"/>
          </a:xfrm>
        </p:spPr>
        <p:txBody>
          <a:bodyPr/>
          <a:lstStyle/>
          <a:p>
            <a:r>
              <a:rPr lang="en-US" dirty="0"/>
              <a:t>Next meeting </a:t>
            </a:r>
            <a:r>
              <a:rPr lang="en-US" u="sng" dirty="0"/>
              <a:t>Monday</a:t>
            </a:r>
            <a:r>
              <a:rPr lang="en-US" u="sng"/>
              <a:t>, December 9</a:t>
            </a:r>
            <a:r>
              <a:rPr lang="en-US" u="sng" baseline="30000"/>
              <a:t>th</a:t>
            </a:r>
            <a:r>
              <a:rPr lang="en-US" u="sng"/>
              <a:t> 10:30am </a:t>
            </a:r>
            <a:r>
              <a:rPr lang="en-US" u="sng" dirty="0"/>
              <a:t>Room 558</a:t>
            </a:r>
          </a:p>
          <a:p>
            <a:r>
              <a:rPr lang="en-US" dirty="0"/>
              <a:t>Focus on your action plan- think about the change you want to make</a:t>
            </a:r>
          </a:p>
          <a:p>
            <a:r>
              <a:rPr lang="en-US" dirty="0"/>
              <a:t>Bring in a healthy recipe to share with the group </a:t>
            </a:r>
          </a:p>
          <a:p>
            <a:r>
              <a:rPr lang="en-US" dirty="0"/>
              <a:t>Check out the resource guide- ask Norma if you need help contacting a resource </a:t>
            </a:r>
          </a:p>
        </p:txBody>
      </p:sp>
    </p:spTree>
    <p:extLst>
      <p:ext uri="{BB962C8B-B14F-4D97-AF65-F5344CB8AC3E}">
        <p14:creationId xmlns:p14="http://schemas.microsoft.com/office/powerpoint/2010/main" val="860871978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81</Words>
  <Application>Microsoft Macintosh PowerPoint</Application>
  <PresentationFormat>On-screen Show (16:9)</PresentationFormat>
  <Paragraphs>12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Nunito</vt:lpstr>
      <vt:lpstr>Ingeborg Heavy</vt:lpstr>
      <vt:lpstr>Roboto</vt:lpstr>
      <vt:lpstr>Ingeborg</vt:lpstr>
      <vt:lpstr>Material</vt:lpstr>
      <vt:lpstr>Welcome back everyone!</vt:lpstr>
      <vt:lpstr>Weekly Check-in</vt:lpstr>
      <vt:lpstr>Medications </vt:lpstr>
      <vt:lpstr>Social Support </vt:lpstr>
      <vt:lpstr>Topic Expert </vt:lpstr>
      <vt:lpstr>Let’s get up and move!</vt:lpstr>
      <vt:lpstr>PowerPoint Presentation</vt:lpstr>
      <vt:lpstr>Thank you for coming! We hope to see you all again next week!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Archer, Andrea</cp:lastModifiedBy>
  <cp:revision>11</cp:revision>
  <dcterms:modified xsi:type="dcterms:W3CDTF">2021-02-25T22:24:36Z</dcterms:modified>
</cp:coreProperties>
</file>