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10"/>
  </p:notes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</p:sldIdLst>
  <p:sldSz cx="9144000" cy="5143500" type="screen16x9"/>
  <p:notesSz cx="6858000" cy="9144000"/>
  <p:embeddedFontLst>
    <p:embeddedFont>
      <p:font typeface="Roboto" panose="02000000000000000000" pitchFamily="2" charset="0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35"/>
    <p:restoredTop sz="94635"/>
  </p:normalViewPr>
  <p:slideViewPr>
    <p:cSldViewPr snapToGrid="0">
      <p:cViewPr varScale="1">
        <p:scale>
          <a:sx n="150" d="100"/>
          <a:sy n="150" d="100"/>
        </p:scale>
        <p:origin x="216" y="1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18;p4">
            <a:extLst>
              <a:ext uri="{FF2B5EF4-FFF2-40B4-BE49-F238E27FC236}">
                <a16:creationId xmlns:a16="http://schemas.microsoft.com/office/drawing/2014/main" id="{05C5BA6E-F5A5-CB4F-B7A8-136094999587}"/>
              </a:ext>
            </a:extLst>
          </p:cNvPr>
          <p:cNvSpPr/>
          <p:nvPr userDrawn="1"/>
        </p:nvSpPr>
        <p:spPr>
          <a:xfrm rot="10800000" flipH="1">
            <a:off x="0" y="0"/>
            <a:ext cx="9144000" cy="5003775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782200" y="1419450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AEEF"/>
              </a:buClr>
              <a:buSzPts val="4800"/>
              <a:buNone/>
              <a:defRPr sz="4800" b="1" i="0">
                <a:solidFill>
                  <a:schemeClr val="tx2">
                    <a:lumMod val="75000"/>
                  </a:schemeClr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 dirty="0"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782200" y="2262305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 b="0" i="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C7545E2-F369-B743-8854-19E015BD9AAA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7B15E6-DCCC-744A-95A3-E28C430DFE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25067" y="3979333"/>
            <a:ext cx="2819336" cy="6306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CA7151-708E-7A44-B9E7-10BE430AE1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3357"/>
            <a:ext cx="2125135" cy="4753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/>
          <p:nvPr/>
        </p:nvSpPr>
        <p:spPr>
          <a:xfrm rot="10800000" flipH="1">
            <a:off x="0" y="-88900"/>
            <a:ext cx="9144000" cy="5232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471900" y="1371600"/>
            <a:ext cx="3999900" cy="3257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2"/>
          </p:nvPr>
        </p:nvSpPr>
        <p:spPr>
          <a:xfrm>
            <a:off x="4694250" y="1371600"/>
            <a:ext cx="3999900" cy="3257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471900" y="1291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b="1" i="0">
                <a:solidFill>
                  <a:srgbClr val="00AEEF"/>
                </a:solidFill>
                <a:latin typeface="Ingeborg" panose="02070503040600000004" pitchFamily="18" charset="77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C21F07-BE34-B045-AFED-402B4F5B33EA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B30AE2E-E3EE-C942-8F10-B5B88F97E4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 i="0">
                <a:solidFill>
                  <a:schemeClr val="accent4"/>
                </a:solidFill>
                <a:latin typeface="Ingeborg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509698-D88C-3342-8FFB-57293AF46C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 dirty="0"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 b="1" i="0">
                <a:solidFill>
                  <a:schemeClr val="accent4"/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4166FB-5DA6-3547-89A5-6C0377333B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083283-D4F6-2744-AD3D-A356A73AF9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3357"/>
            <a:ext cx="2125135" cy="4753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/>
        </p:nvSpPr>
        <p:spPr>
          <a:xfrm rot="10800000" flipH="1">
            <a:off x="0" y="1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 b="1" i="0">
                <a:solidFill>
                  <a:schemeClr val="accent4"/>
                </a:solidFill>
                <a:latin typeface="Nunito" pitchFamily="2" charset="77"/>
              </a:defRPr>
            </a:lvl1pPr>
          </a:lstStyle>
          <a:p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0AEB0E-EE6C-244F-85F6-7B3F9F862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007627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8;p4">
            <a:extLst>
              <a:ext uri="{FF2B5EF4-FFF2-40B4-BE49-F238E27FC236}">
                <a16:creationId xmlns:a16="http://schemas.microsoft.com/office/drawing/2014/main" id="{A3CC9320-8850-5548-A7DE-F339F61F578D}"/>
              </a:ext>
            </a:extLst>
          </p:cNvPr>
          <p:cNvSpPr/>
          <p:nvPr userDrawn="1"/>
        </p:nvSpPr>
        <p:spPr>
          <a:xfrm rot="10800000" flipH="1">
            <a:off x="0" y="0"/>
            <a:ext cx="9144000" cy="5003775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DA3A6E-1AB2-2D4D-99A9-52B38A98DFE6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 b="1" i="0">
                <a:solidFill>
                  <a:srgbClr val="00AEEF"/>
                </a:solidFill>
                <a:latin typeface="Ingeborg Heavy" panose="02070503040600000004" pitchFamily="18" charset="77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 b="1" i="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C8D37DD-1127-F44A-8F66-0B32E1CDF1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8;p4">
            <a:extLst>
              <a:ext uri="{FF2B5EF4-FFF2-40B4-BE49-F238E27FC236}">
                <a16:creationId xmlns:a16="http://schemas.microsoft.com/office/drawing/2014/main" id="{FCB7D75C-D1A1-4F4A-B6C8-198A065A980E}"/>
              </a:ext>
            </a:extLst>
          </p:cNvPr>
          <p:cNvSpPr/>
          <p:nvPr userDrawn="1"/>
        </p:nvSpPr>
        <p:spPr>
          <a:xfrm rot="10800000" flipH="1">
            <a:off x="0" y="-1"/>
            <a:ext cx="9144000" cy="514350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rgbClr val="00AEE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1" i="0" u="none" strike="noStrike" cap="none">
          <a:solidFill>
            <a:srgbClr val="000000"/>
          </a:solidFill>
          <a:latin typeface="Ingeborg" panose="02070503040600000004" pitchFamily="18" charset="77"/>
          <a:ea typeface="Ingeborg" panose="02070503040600000004" pitchFamily="18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chemeClr val="bg1"/>
          </a:solidFill>
          <a:latin typeface="Nunito" pitchFamily="2" charset="77"/>
          <a:ea typeface="Nunito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FA238-065B-C242-A397-86EF549BC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93E1-054C-C647-AF4D-321FBAA30F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236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5E1C0-917B-0D44-AB0F-9D81239F9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238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8401EF9-76C8-7F49-B1AF-1448AE2E67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01AE20-2307-0B4C-BC31-EDA330DABC8C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E062A9F-DB34-404A-95AF-8AC6668E5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64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DE9F2-C3C3-824D-994C-79FE71898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259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C3C15-5F67-7844-B045-1AF1F8481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47CD75-733A-3348-8FF0-358995E15D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004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C30CE-A876-4B47-A674-5981AFD6A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420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34C129D-8C5F-E645-9FC8-CD6FBD9EAF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24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744D6-1DCA-8C4E-AF26-C841A017D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A4ABD-61F5-5949-8DA6-9C72EBD6F6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775875"/>
      </p:ext>
    </p:extLst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5612</TotalTime>
  <Words>0</Words>
  <Application>Microsoft Macintosh PowerPoint</Application>
  <PresentationFormat>On-screen Show (16:9)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Roboto</vt:lpstr>
      <vt:lpstr>Ingeborg</vt:lpstr>
      <vt:lpstr>Nunito</vt:lpstr>
      <vt:lpstr>Ingeborg Heavy</vt:lpstr>
      <vt:lpstr>Arial</vt:lpstr>
      <vt:lpstr>Material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Archer, Andrea</cp:lastModifiedBy>
  <cp:revision>9</cp:revision>
  <dcterms:modified xsi:type="dcterms:W3CDTF">2020-09-26T15:43:16Z</dcterms:modified>
</cp:coreProperties>
</file>