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5"/>
  </p:notesMasterIdLst>
  <p:sldIdLst>
    <p:sldId id="259" r:id="rId2"/>
    <p:sldId id="260" r:id="rId3"/>
    <p:sldId id="269" r:id="rId4"/>
  </p:sldIdLst>
  <p:sldSz cx="9144000" cy="5143500" type="screen16x9"/>
  <p:notesSz cx="6858000" cy="9144000"/>
  <p:embeddedFontLst>
    <p:embeddedFont>
      <p:font typeface="Roboto" panose="02000000000000000000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3"/>
    <p:restoredTop sz="94651"/>
  </p:normalViewPr>
  <p:slideViewPr>
    <p:cSldViewPr snapToGrid="0">
      <p:cViewPr varScale="1">
        <p:scale>
          <a:sx n="84" d="100"/>
          <a:sy n="84" d="100"/>
        </p:scale>
        <p:origin x="200" y="12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851036-C729-854B-A9B2-F1BF49FC6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40D81-59E1-3047-ADFC-028365707E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30AE2E-E3EE-C942-8F10-B5B88F97E4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4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509698-D88C-3342-8FFB-57293AF46C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49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166FB-5DA6-3547-89A5-6C0377333B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47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>
  <p:cSld name="Main 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083283-D4F6-2744-AD3D-A356A73AF9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3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0AEB0E-EE6C-244F-85F6-7B3F9F862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8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DE9669-0643-9C48-87A8-A36E7C7CC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 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500" y="433066"/>
            <a:ext cx="8222100" cy="1963500"/>
          </a:xfrm>
        </p:spPr>
        <p:txBody>
          <a:bodyPr/>
          <a:lstStyle/>
          <a:p>
            <a:r>
              <a:rPr lang="en-US" sz="3200" dirty="0"/>
              <a:t>Thank you for joining us!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Let’s party!!!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2C830D-D5AA-C74C-9F89-2B699E0869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17</Words>
  <Application>Microsoft Macintosh PowerPoint</Application>
  <PresentationFormat>On-screen Show (16:9)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Nunito</vt:lpstr>
      <vt:lpstr>Ingeborg Heavy</vt:lpstr>
      <vt:lpstr>Roboto</vt:lpstr>
      <vt:lpstr>Ingeborg</vt:lpstr>
      <vt:lpstr>Material</vt:lpstr>
      <vt:lpstr>Welcome back everyone!</vt:lpstr>
      <vt:lpstr>Weekly Check-in </vt:lpstr>
      <vt:lpstr>Thank you for joining us!  Let’s party!!!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11</cp:revision>
  <dcterms:modified xsi:type="dcterms:W3CDTF">2021-02-25T22:24:00Z</dcterms:modified>
</cp:coreProperties>
</file>