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63" r:id="rId6"/>
    <p:sldId id="267" r:id="rId7"/>
    <p:sldId id="268" r:id="rId8"/>
    <p:sldId id="269" r:id="rId9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5"/>
    <p:restoredTop sz="94635"/>
  </p:normalViewPr>
  <p:slideViewPr>
    <p:cSldViewPr snapToGrid="0">
      <p:cViewPr varScale="1">
        <p:scale>
          <a:sx n="139" d="100"/>
          <a:sy n="139" d="100"/>
        </p:scale>
        <p:origin x="16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2FE0EB-3D42-1D4F-9CA1-D9DEEC59BC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945966-2CC4-5645-84F4-91EE808F3E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77BB13-33E5-6E4A-90D2-CA3710061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C61636-7A08-E247-8A15-EACAD099F5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B8E026-0645-EB42-A86E-06765E5DB5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A820B2-3229-DB47-9268-3716104B7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021C1-88CB-CB47-BBF4-892E8C321D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98C1F1-17C0-0049-805B-8F63A27198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Icebreaker 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 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Talking to your doctor </a:t>
            </a:r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3C15-5F67-7844-B045-1AF1F848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Expert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7CD75-733A-3348-8FF0-358995E15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0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get up and move!</a:t>
            </a:r>
          </a:p>
        </p:txBody>
      </p:sp>
    </p:spTree>
    <p:extLst>
      <p:ext uri="{BB962C8B-B14F-4D97-AF65-F5344CB8AC3E}">
        <p14:creationId xmlns:p14="http://schemas.microsoft.com/office/powerpoint/2010/main" val="126537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rgbClr val="00B0F0"/>
                </a:solidFill>
              </a:rPr>
              <a:t>Action Plan </a:t>
            </a:r>
          </a:p>
        </p:txBody>
      </p:sp>
    </p:spTree>
    <p:extLst>
      <p:ext uri="{BB962C8B-B14F-4D97-AF65-F5344CB8AC3E}">
        <p14:creationId xmlns:p14="http://schemas.microsoft.com/office/powerpoint/2010/main" val="879387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50" y="412594"/>
            <a:ext cx="8222100" cy="1963500"/>
          </a:xfrm>
        </p:spPr>
        <p:txBody>
          <a:bodyPr/>
          <a:lstStyle/>
          <a:p>
            <a:r>
              <a:rPr lang="en-US" sz="3200" dirty="0"/>
              <a:t>Thank you for coming!</a:t>
            </a:r>
            <a:br>
              <a:rPr lang="en-US" sz="3200" dirty="0"/>
            </a:br>
            <a:r>
              <a:rPr lang="en-US" sz="3200" dirty="0"/>
              <a:t>We hope to see you all again next week!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749822"/>
            <a:ext cx="9144000" cy="1300800"/>
          </a:xfrm>
        </p:spPr>
        <p:txBody>
          <a:bodyPr/>
          <a:lstStyle/>
          <a:p>
            <a:r>
              <a:rPr lang="en-US" dirty="0"/>
              <a:t>Next meeting </a:t>
            </a:r>
            <a:r>
              <a:rPr lang="en-US" u="sng" dirty="0"/>
              <a:t>Monday, January 6</a:t>
            </a:r>
            <a:r>
              <a:rPr lang="en-US" u="sng" baseline="30000" dirty="0"/>
              <a:t>th</a:t>
            </a:r>
            <a:r>
              <a:rPr lang="en-US" u="sng" dirty="0"/>
              <a:t> 10:30am Room 558</a:t>
            </a:r>
          </a:p>
          <a:p>
            <a:r>
              <a:rPr lang="en-US" dirty="0"/>
              <a:t>Focus on your action plan- think about the change you want to make</a:t>
            </a:r>
          </a:p>
          <a:p>
            <a:r>
              <a:rPr lang="en-US" dirty="0"/>
              <a:t>Bring in a healthy recipe to share with the group </a:t>
            </a:r>
          </a:p>
          <a:p>
            <a:r>
              <a:rPr lang="en-US" dirty="0"/>
              <a:t>Check out the resource guide- ask Norma if you need help contacting a resource </a:t>
            </a:r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83</Words>
  <Application>Microsoft Macintosh PowerPoint</Application>
  <PresentationFormat>On-screen Show (16:9)</PresentationFormat>
  <Paragraphs>12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Nunito</vt:lpstr>
      <vt:lpstr>Ingeborg Heavy</vt:lpstr>
      <vt:lpstr>Roboto</vt:lpstr>
      <vt:lpstr>Ingeborg</vt:lpstr>
      <vt:lpstr>Material</vt:lpstr>
      <vt:lpstr>Welcome back everyone!</vt:lpstr>
      <vt:lpstr>Icebreaker </vt:lpstr>
      <vt:lpstr>Weekly Check-in </vt:lpstr>
      <vt:lpstr>Talking to your doctor </vt:lpstr>
      <vt:lpstr>Topic Expert </vt:lpstr>
      <vt:lpstr>Let’s get up and move!</vt:lpstr>
      <vt:lpstr>PowerPoint Presentation</vt:lpstr>
      <vt:lpstr>Thank you for coming! We hope to see you all again next week!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10</cp:revision>
  <dcterms:modified xsi:type="dcterms:W3CDTF">2021-02-25T22:24:25Z</dcterms:modified>
</cp:coreProperties>
</file>