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autoCompressPictures="0">
  <p:sldMasterIdLst>
    <p:sldMasterId id="2147483659" r:id="rId1"/>
  </p:sldMasterIdLst>
  <p:notesMasterIdLst>
    <p:notesMasterId r:id="rId10"/>
  </p:notesMasterIdLst>
  <p:sldIdLst>
    <p:sldId id="259" r:id="rId2"/>
    <p:sldId id="260" r:id="rId3"/>
    <p:sldId id="261" r:id="rId4"/>
    <p:sldId id="262" r:id="rId5"/>
    <p:sldId id="263" r:id="rId6"/>
    <p:sldId id="264" r:id="rId7"/>
    <p:sldId id="265" r:id="rId8"/>
    <p:sldId id="266" r:id="rId9"/>
  </p:sldIdLst>
  <p:sldSz cx="9144000" cy="5143500" type="screen16x9"/>
  <p:notesSz cx="6858000" cy="9144000"/>
  <p:embeddedFontLst>
    <p:embeddedFont>
      <p:font typeface="Roboto" panose="02000000000000000000" pitchFamily="2" charset="0"/>
      <p:regular r:id="rId11"/>
      <p:bold r:id="rId12"/>
      <p:italic r:id="rId13"/>
      <p:boldItalic r:id="rId14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EEF"/>
    <a:srgbClr val="FAFA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535"/>
    <p:restoredTop sz="94635"/>
  </p:normalViewPr>
  <p:slideViewPr>
    <p:cSldViewPr snapToGrid="0">
      <p:cViewPr varScale="1">
        <p:scale>
          <a:sx n="150" d="100"/>
          <a:sy n="150" d="100"/>
        </p:scale>
        <p:origin x="216" y="16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3.fntdata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2.fntdata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1.fntdata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4.fntdata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userDrawn="1">
  <p:cSld name="TITLE">
    <p:bg>
      <p:bgPr>
        <a:solidFill>
          <a:srgbClr val="FFFFFF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18;p4">
            <a:extLst>
              <a:ext uri="{FF2B5EF4-FFF2-40B4-BE49-F238E27FC236}">
                <a16:creationId xmlns:a16="http://schemas.microsoft.com/office/drawing/2014/main" id="{05C5BA6E-F5A5-CB4F-B7A8-136094999587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name="adj" fmla="val 16667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782200" y="1419450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rgbClr val="00AEEF"/>
              </a:buClr>
              <a:buSzPts val="4800"/>
              <a:buNone/>
              <a:defRPr sz="4800" b="1" i="0">
                <a:solidFill>
                  <a:schemeClr val="tx2">
                    <a:lumMod val="75000"/>
                  </a:schemeClr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 dirty="0"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782200" y="2262305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None/>
              <a:defRPr sz="2400" b="0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6C7545E2-F369-B743-8854-19E015BD9AA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A07B15E6-DCCC-744A-95A3-E28C430DFE0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5825067" y="3979333"/>
            <a:ext cx="2819336" cy="630641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userDrawn="1">
  <p:cSld name="SECTION_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>
            <a:spLocks noGrp="1"/>
          </p:cNvSpPr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5ECA7151-708E-7A44-B9E7-10BE430AE14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/>
          <p:nvPr/>
        </p:nvSpPr>
        <p:spPr>
          <a:xfrm rot="10800000" flipH="1">
            <a:off x="0" y="-88900"/>
            <a:ext cx="9144000" cy="52324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body" idx="1"/>
          </p:nvPr>
        </p:nvSpPr>
        <p:spPr>
          <a:xfrm>
            <a:off x="47190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25" name="Google Shape;25;p5"/>
          <p:cNvSpPr txBox="1">
            <a:spLocks noGrp="1"/>
          </p:cNvSpPr>
          <p:nvPr>
            <p:ph type="body" idx="2"/>
          </p:nvPr>
        </p:nvSpPr>
        <p:spPr>
          <a:xfrm>
            <a:off x="4694250" y="1371600"/>
            <a:ext cx="3999900" cy="32576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title"/>
          </p:nvPr>
        </p:nvSpPr>
        <p:spPr>
          <a:xfrm>
            <a:off x="471900" y="1291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 b="1" i="0">
                <a:solidFill>
                  <a:srgbClr val="00AEEF"/>
                </a:solidFill>
                <a:latin typeface="Ingeborg" panose="02070503040600000004" pitchFamily="18" charset="77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1C21F07-BE34-B045-AFED-402B4F5B33EA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8B30AE2E-E3EE-C942-8F10-B5B88F97E451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/>
          <p:nvPr/>
        </p:nvSpPr>
        <p:spPr>
          <a:xfrm rot="10800000" flipH="1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 b="1" i="0">
                <a:solidFill>
                  <a:schemeClr val="accent4"/>
                </a:solidFill>
                <a:latin typeface="Ingeborg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0E509698-D88C-3342-8FFB-57293AF46C2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/>
          <p:nvPr/>
        </p:nvSpPr>
        <p:spPr>
          <a:xfrm rot="10800000" flipH="1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2400"/>
              <a:buNone/>
              <a:defRPr sz="24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 dirty="0"/>
          </a:p>
        </p:txBody>
      </p:sp>
      <p:sp>
        <p:nvSpPr>
          <p:cNvPr id="35" name="Google Shape;35;p7"/>
          <p:cNvSpPr txBox="1">
            <a:spLocks noGrp="1"/>
          </p:cNvSpPr>
          <p:nvPr>
            <p:ph type="body" idx="1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>
            <a:endParaRPr dirty="0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254166FB-5DA6-3547-89A5-6C0377333B2A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>
            <a:spLocks noGrp="1"/>
          </p:cNvSpPr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 b="1" i="0">
                <a:solidFill>
                  <a:schemeClr val="accent4"/>
                </a:solidFill>
                <a:latin typeface="Ingeborg Heavy" panose="02070503040600000004" pitchFamily="18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endParaRPr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6A083283-D4F6-2744-AD3D-A356A73AF97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3357"/>
            <a:ext cx="2125135" cy="47535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/>
          <p:nvPr/>
        </p:nvSpPr>
        <p:spPr>
          <a:xfrm rot="10800000" flipH="1">
            <a:off x="0" y="1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5" name="Google Shape;45;p10"/>
          <p:cNvSpPr txBox="1">
            <a:spLocks noGrp="1"/>
          </p:cNvSpPr>
          <p:nvPr>
            <p:ph type="body" idx="1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 b="1" i="0">
                <a:solidFill>
                  <a:schemeClr val="accent4"/>
                </a:solidFill>
                <a:latin typeface="Nunito" pitchFamily="2" charset="77"/>
              </a:defRPr>
            </a:lvl1pPr>
          </a:lstStyle>
          <a:p>
            <a:endParaRPr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890AEB0E-EE6C-244F-85F6-7B3F9F86229A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007627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accent4"/>
        </a:solidFill>
        <a:effectLst/>
      </p:bgPr>
    </p:bg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oogle Shape;18;p4">
            <a:extLst>
              <a:ext uri="{FF2B5EF4-FFF2-40B4-BE49-F238E27FC236}">
                <a16:creationId xmlns:a16="http://schemas.microsoft.com/office/drawing/2014/main" id="{A3CC9320-8850-5548-A7DE-F339F61F578D}"/>
              </a:ext>
            </a:extLst>
          </p:cNvPr>
          <p:cNvSpPr/>
          <p:nvPr userDrawn="1"/>
        </p:nvSpPr>
        <p:spPr>
          <a:xfrm rot="10800000" flipH="1">
            <a:off x="0" y="0"/>
            <a:ext cx="9144000" cy="5003775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2DA3A6E-1AB2-2D4D-99A9-52B38A98DFE6}"/>
              </a:ext>
            </a:extLst>
          </p:cNvPr>
          <p:cNvSpPr/>
          <p:nvPr userDrawn="1"/>
        </p:nvSpPr>
        <p:spPr>
          <a:xfrm>
            <a:off x="0" y="5003800"/>
            <a:ext cx="9144000" cy="139700"/>
          </a:xfrm>
          <a:prstGeom prst="rect">
            <a:avLst/>
          </a:prstGeom>
          <a:solidFill>
            <a:srgbClr val="00AE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Google Shape;47;p11"/>
          <p:cNvSpPr txBox="1">
            <a:spLocks noGrp="1"/>
          </p:cNvSpPr>
          <p:nvPr>
            <p:ph type="title" hasCustomPrompt="1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 b="1" i="0">
                <a:solidFill>
                  <a:srgbClr val="00AEEF"/>
                </a:solidFill>
                <a:latin typeface="Ingeborg Heavy" panose="02070503040600000004" pitchFamily="18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>
            <a:spLocks noGrp="1"/>
          </p:cNvSpPr>
          <p:nvPr>
            <p:ph type="body" idx="1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 b="1" i="0">
                <a:solidFill>
                  <a:schemeClr val="tx2">
                    <a:lumMod val="75000"/>
                  </a:schemeClr>
                </a:solidFill>
                <a:latin typeface="Nunito" pitchFamily="2" charset="77"/>
              </a:defRPr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pic>
        <p:nvPicPr>
          <p:cNvPr id="11" name="Picture 10">
            <a:extLst>
              <a:ext uri="{FF2B5EF4-FFF2-40B4-BE49-F238E27FC236}">
                <a16:creationId xmlns:a16="http://schemas.microsoft.com/office/drawing/2014/main" id="{DC8D37DD-1127-F44A-8F66-0B32E1CDF184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6764867" y="4329364"/>
            <a:ext cx="2125070" cy="47534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accent4"/>
        </a:solidFill>
        <a:effectLst/>
      </p:bgPr>
    </p:bg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18;p4">
            <a:extLst>
              <a:ext uri="{FF2B5EF4-FFF2-40B4-BE49-F238E27FC236}">
                <a16:creationId xmlns:a16="http://schemas.microsoft.com/office/drawing/2014/main" id="{FCB7D75C-D1A1-4F4A-B6C8-198A065A980E}"/>
              </a:ext>
            </a:extLst>
          </p:cNvPr>
          <p:cNvSpPr/>
          <p:nvPr userDrawn="1"/>
        </p:nvSpPr>
        <p:spPr>
          <a:xfrm rot="10800000" flipH="1">
            <a:off x="0" y="-1"/>
            <a:ext cx="9144000" cy="5143500"/>
          </a:xfrm>
          <a:prstGeom prst="rect">
            <a:avLst/>
          </a:prstGeom>
          <a:solidFill>
            <a:srgbClr val="FAFAF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material">
    <p:bg>
      <p:bgPr>
        <a:solidFill>
          <a:srgbClr val="00AEEF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6" r:id="rId7"/>
    <p:sldLayoutId id="2147483657" r:id="rId8"/>
    <p:sldLayoutId id="2147483658" r:id="rId9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1" i="0" u="none" strike="noStrike" cap="none">
          <a:solidFill>
            <a:srgbClr val="000000"/>
          </a:solidFill>
          <a:latin typeface="Ingeborg" panose="02070503040600000004" pitchFamily="18" charset="77"/>
          <a:ea typeface="Ingeborg" panose="02070503040600000004" pitchFamily="18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chemeClr val="bg1"/>
          </a:solidFill>
          <a:latin typeface="Nunito" pitchFamily="2" charset="77"/>
          <a:ea typeface="Nunito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AFA238-065B-C242-A397-86EF549BC71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51993E1-054C-C647-AF4D-321FBAA30F8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52363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B5E1C0-917B-0D44-AB0F-9D81239F9A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2383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18401EF9-76C8-7F49-B1AF-1448AE2E67A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1AE20-2307-0B4C-BC31-EDA330DABC8C}"/>
              </a:ext>
            </a:extLst>
          </p:cNvPr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E062A9F-DB34-404A-95AF-8AC6668E59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3649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6DE9F2-C3C3-824D-994C-79FE718986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2592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1C3C15-5F67-7844-B045-1AF1F84818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D47CD75-733A-3348-8FF0-358995E15D4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60046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1C30CE-A876-4B47-A674-5981AFD6A2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4204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434C129D-8C5F-E645-9FC8-CD6FBD9EAFF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5240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9744D6-1DCA-8C4E-AF26-C841A017D8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EA4ABD-61F5-5949-8DA6-9C72EBD6F6A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775875"/>
      </p:ext>
    </p:extLst>
  </p:cSld>
  <p:clrMapOvr>
    <a:masterClrMapping/>
  </p:clrMapOvr>
</p:sld>
</file>

<file path=ppt/theme/theme1.xml><?xml version="1.0" encoding="utf-8"?>
<a:theme xmlns:a="http://schemas.openxmlformats.org/drawingml/2006/main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5612</TotalTime>
  <Words>0</Words>
  <Application>Microsoft Macintosh PowerPoint</Application>
  <PresentationFormat>On-screen Show (16:9)</PresentationFormat>
  <Paragraphs>0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Roboto</vt:lpstr>
      <vt:lpstr>Ingeborg</vt:lpstr>
      <vt:lpstr>Nunito</vt:lpstr>
      <vt:lpstr>Ingeborg Heavy</vt:lpstr>
      <vt:lpstr>Arial</vt:lpstr>
      <vt:lpstr>Material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Archer, Andrea</cp:lastModifiedBy>
  <cp:revision>9</cp:revision>
  <dcterms:modified xsi:type="dcterms:W3CDTF">2020-09-26T15:43:16Z</dcterms:modified>
</cp:coreProperties>
</file>