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9"/>
  </p:notesMasterIdLst>
  <p:sldIdLst>
    <p:sldId id="259" r:id="rId2"/>
    <p:sldId id="260" r:id="rId3"/>
    <p:sldId id="261" r:id="rId4"/>
    <p:sldId id="262" r:id="rId5"/>
    <p:sldId id="267" r:id="rId6"/>
    <p:sldId id="268" r:id="rId7"/>
    <p:sldId id="269" r:id="rId8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3"/>
    <p:restoredTop sz="94635"/>
  </p:normalViewPr>
  <p:slideViewPr>
    <p:cSldViewPr snapToGrid="0">
      <p:cViewPr varScale="1">
        <p:scale>
          <a:sx n="137" d="100"/>
          <a:sy n="137" d="100"/>
        </p:scale>
        <p:origin x="184" y="2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9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A392FE-956F-EA43-84FB-229782784E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6A1EAF-3C88-C442-B894-C342360D57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2D0AF2-30DD-DC4C-9A30-DB87F77C8A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A07922-286A-9943-995A-5CC210878D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166FB-5DA6-3547-89A5-6C0377333B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4FEB63-2115-B04D-B4EE-EA8B989289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D3FAF-536A-E240-B649-12E2C8FD90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F72AAA-FDAD-D345-A02C-E4A83F3E7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60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back everyone!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Check-in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Coping with pain</a:t>
            </a:r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Topic Expert </a:t>
            </a:r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get up and move!</a:t>
            </a:r>
          </a:p>
        </p:txBody>
      </p:sp>
    </p:spTree>
    <p:extLst>
      <p:ext uri="{BB962C8B-B14F-4D97-AF65-F5344CB8AC3E}">
        <p14:creationId xmlns:p14="http://schemas.microsoft.com/office/powerpoint/2010/main" val="1265371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AC17383-37FA-8E41-ACE2-113E11B59823}"/>
              </a:ext>
            </a:extLst>
          </p:cNvPr>
          <p:cNvSpPr txBox="1">
            <a:spLocks/>
          </p:cNvSpPr>
          <p:nvPr/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Ingeborg" panose="02070503040600000004" pitchFamily="18" charset="77"/>
                <a:ea typeface="Ingeborg" panose="02070503040600000004" pitchFamily="18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rgbClr val="00B0F0"/>
                </a:solidFill>
              </a:rPr>
              <a:t>Action Plan </a:t>
            </a:r>
          </a:p>
        </p:txBody>
      </p:sp>
    </p:spTree>
    <p:extLst>
      <p:ext uri="{BB962C8B-B14F-4D97-AF65-F5344CB8AC3E}">
        <p14:creationId xmlns:p14="http://schemas.microsoft.com/office/powerpoint/2010/main" val="879387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693" y="405770"/>
            <a:ext cx="8222100" cy="1963500"/>
          </a:xfrm>
        </p:spPr>
        <p:txBody>
          <a:bodyPr/>
          <a:lstStyle/>
          <a:p>
            <a:r>
              <a:rPr lang="en-US" sz="3200" dirty="0"/>
              <a:t>Thank you for coming!</a:t>
            </a:r>
            <a:br>
              <a:rPr lang="en-US" sz="3200" dirty="0"/>
            </a:br>
            <a:r>
              <a:rPr lang="en-US" sz="3200" dirty="0"/>
              <a:t>We hope to see you all again next week!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A4ABD-61F5-5949-8DA6-9C72EBD6F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749822"/>
            <a:ext cx="9144000" cy="1300800"/>
          </a:xfrm>
        </p:spPr>
        <p:txBody>
          <a:bodyPr/>
          <a:lstStyle/>
          <a:p>
            <a:r>
              <a:rPr lang="en-US" dirty="0"/>
              <a:t>Next meeting </a:t>
            </a:r>
            <a:r>
              <a:rPr lang="en-US" u="sng" dirty="0"/>
              <a:t>Monday, January 13</a:t>
            </a:r>
            <a:r>
              <a:rPr lang="en-US" u="sng" baseline="30000" dirty="0"/>
              <a:t>th</a:t>
            </a:r>
            <a:r>
              <a:rPr lang="en-US" u="sng" dirty="0"/>
              <a:t> 10:30am Room 558</a:t>
            </a:r>
          </a:p>
          <a:p>
            <a:r>
              <a:rPr lang="en-US" dirty="0"/>
              <a:t>Focus on your action plan- think about the change you want to make</a:t>
            </a:r>
          </a:p>
          <a:p>
            <a:r>
              <a:rPr lang="en-US" dirty="0"/>
              <a:t>Bring in a healthy recipe to share with the group </a:t>
            </a:r>
          </a:p>
          <a:p>
            <a:r>
              <a:rPr lang="en-US" dirty="0"/>
              <a:t>Check out the resource guide- ask Norma if you need help contacting a resource </a:t>
            </a:r>
          </a:p>
        </p:txBody>
      </p:sp>
    </p:spTree>
    <p:extLst>
      <p:ext uri="{BB962C8B-B14F-4D97-AF65-F5344CB8AC3E}">
        <p14:creationId xmlns:p14="http://schemas.microsoft.com/office/powerpoint/2010/main" val="86087197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81</Words>
  <Application>Microsoft Macintosh PowerPoint</Application>
  <PresentationFormat>On-screen Show (16:9)</PresentationFormat>
  <Paragraphs>11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Nunito</vt:lpstr>
      <vt:lpstr>Ingeborg Heavy</vt:lpstr>
      <vt:lpstr>Roboto</vt:lpstr>
      <vt:lpstr>Ingeborg</vt:lpstr>
      <vt:lpstr>Material</vt:lpstr>
      <vt:lpstr>Welcome back everyone!</vt:lpstr>
      <vt:lpstr>Weekly Check-in</vt:lpstr>
      <vt:lpstr>Coping with pain</vt:lpstr>
      <vt:lpstr>Topic Expert </vt:lpstr>
      <vt:lpstr>Let’s get up and move!</vt:lpstr>
      <vt:lpstr>PowerPoint Presentation</vt:lpstr>
      <vt:lpstr>Thank you for coming! We hope to see you all again next week!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10</cp:revision>
  <dcterms:modified xsi:type="dcterms:W3CDTF">2021-02-25T22:24:19Z</dcterms:modified>
</cp:coreProperties>
</file>